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42" r:id="rId3"/>
    <p:sldId id="345" r:id="rId4"/>
    <p:sldId id="347" r:id="rId5"/>
    <p:sldId id="348" r:id="rId6"/>
    <p:sldId id="349" r:id="rId7"/>
    <p:sldId id="350" r:id="rId8"/>
    <p:sldId id="352" r:id="rId9"/>
    <p:sldId id="354" r:id="rId10"/>
    <p:sldId id="320" r:id="rId11"/>
    <p:sldId id="261" r:id="rId12"/>
    <p:sldId id="262" r:id="rId13"/>
    <p:sldId id="263" r:id="rId14"/>
    <p:sldId id="355" r:id="rId15"/>
    <p:sldId id="303" r:id="rId16"/>
    <p:sldId id="336" r:id="rId17"/>
    <p:sldId id="283" r:id="rId18"/>
    <p:sldId id="285" r:id="rId19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23C"/>
    <a:srgbClr val="545454"/>
    <a:srgbClr val="696969"/>
    <a:srgbClr val="3C5A59"/>
    <a:srgbClr val="2B5666"/>
    <a:srgbClr val="3C7A90"/>
    <a:srgbClr val="68A042"/>
    <a:srgbClr val="DEA900"/>
    <a:srgbClr val="A88000"/>
    <a:srgbClr val="519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4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8B3717E3-D03F-46D2-9644-F68EDAAD9546}"/>
    <pc:docChg chg="custSel delSld modSld">
      <pc:chgData name="Kulinich Bohdan" userId="48e65c9f34e137d0" providerId="LiveId" clId="{8B3717E3-D03F-46D2-9644-F68EDAAD9546}" dt="2019-11-15T12:55:43.685" v="282"/>
      <pc:docMkLst>
        <pc:docMk/>
      </pc:docMkLst>
      <pc:sldChg chg="delSp modSp delAnim">
        <pc:chgData name="Kulinich Bohdan" userId="48e65c9f34e137d0" providerId="LiveId" clId="{8B3717E3-D03F-46D2-9644-F68EDAAD9546}" dt="2019-11-08T20:45:24.745" v="100" actId="1076"/>
        <pc:sldMkLst>
          <pc:docMk/>
          <pc:sldMk cId="2747872797" sldId="303"/>
        </pc:sldMkLst>
        <pc:spChg chg="mod">
          <ac:chgData name="Kulinich Bohdan" userId="48e65c9f34e137d0" providerId="LiveId" clId="{8B3717E3-D03F-46D2-9644-F68EDAAD9546}" dt="2019-11-08T20:45:24.745" v="100" actId="1076"/>
          <ac:spMkLst>
            <pc:docMk/>
            <pc:sldMk cId="2747872797" sldId="303"/>
            <ac:spMk id="7" creationId="{00000000-0000-0000-0000-000000000000}"/>
          </ac:spMkLst>
        </pc:spChg>
        <pc:spChg chg="del">
          <ac:chgData name="Kulinich Bohdan" userId="48e65c9f34e137d0" providerId="LiveId" clId="{8B3717E3-D03F-46D2-9644-F68EDAAD9546}" dt="2019-11-08T20:44:06.903" v="2" actId="478"/>
          <ac:spMkLst>
            <pc:docMk/>
            <pc:sldMk cId="2747872797" sldId="303"/>
            <ac:spMk id="9" creationId="{8A97F6DC-0553-45DB-9016-42FC45AEA744}"/>
          </ac:spMkLst>
        </pc:spChg>
        <pc:spChg chg="del">
          <ac:chgData name="Kulinich Bohdan" userId="48e65c9f34e137d0" providerId="LiveId" clId="{8B3717E3-D03F-46D2-9644-F68EDAAD9546}" dt="2019-11-08T20:44:07.697" v="3" actId="478"/>
          <ac:spMkLst>
            <pc:docMk/>
            <pc:sldMk cId="2747872797" sldId="303"/>
            <ac:spMk id="10" creationId="{5EE158A7-277D-41C9-A9C0-BF2F24EF25F6}"/>
          </ac:spMkLst>
        </pc:spChg>
        <pc:spChg chg="del">
          <ac:chgData name="Kulinich Bohdan" userId="48e65c9f34e137d0" providerId="LiveId" clId="{8B3717E3-D03F-46D2-9644-F68EDAAD9546}" dt="2019-11-08T20:44:06.232" v="1" actId="478"/>
          <ac:spMkLst>
            <pc:docMk/>
            <pc:sldMk cId="2747872797" sldId="303"/>
            <ac:spMk id="32" creationId="{00000000-0000-0000-0000-000000000000}"/>
          </ac:spMkLst>
        </pc:spChg>
      </pc:sldChg>
      <pc:sldChg chg="del">
        <pc:chgData name="Kulinich Bohdan" userId="48e65c9f34e137d0" providerId="LiveId" clId="{8B3717E3-D03F-46D2-9644-F68EDAAD9546}" dt="2019-11-09T05:13:22.666" v="101" actId="2696"/>
        <pc:sldMkLst>
          <pc:docMk/>
          <pc:sldMk cId="2523760687" sldId="305"/>
        </pc:sldMkLst>
      </pc:sldChg>
      <pc:sldChg chg="modAnim">
        <pc:chgData name="Kulinich Bohdan" userId="48e65c9f34e137d0" providerId="LiveId" clId="{8B3717E3-D03F-46D2-9644-F68EDAAD9546}" dt="2019-11-15T12:55:43.685" v="282"/>
        <pc:sldMkLst>
          <pc:docMk/>
          <pc:sldMk cId="594277324" sldId="320"/>
        </pc:sldMkLst>
      </pc:sldChg>
      <pc:sldChg chg="delSp modSp delAnim modAnim">
        <pc:chgData name="Kulinich Bohdan" userId="48e65c9f34e137d0" providerId="LiveId" clId="{8B3717E3-D03F-46D2-9644-F68EDAAD9546}" dt="2019-11-09T05:15:40.196" v="279" actId="1076"/>
        <pc:sldMkLst>
          <pc:docMk/>
          <pc:sldMk cId="3575538309" sldId="336"/>
        </pc:sldMkLst>
        <pc:spChg chg="mod">
          <ac:chgData name="Kulinich Bohdan" userId="48e65c9f34e137d0" providerId="LiveId" clId="{8B3717E3-D03F-46D2-9644-F68EDAAD9546}" dt="2019-11-09T05:15:40.196" v="279" actId="1076"/>
          <ac:spMkLst>
            <pc:docMk/>
            <pc:sldMk cId="3575538309" sldId="336"/>
            <ac:spMk id="7" creationId="{00000000-0000-0000-0000-000000000000}"/>
          </ac:spMkLst>
        </pc:spChg>
        <pc:spChg chg="del">
          <ac:chgData name="Kulinich Bohdan" userId="48e65c9f34e137d0" providerId="LiveId" clId="{8B3717E3-D03F-46D2-9644-F68EDAAD9546}" dt="2019-11-09T05:13:30.996" v="105" actId="478"/>
          <ac:spMkLst>
            <pc:docMk/>
            <pc:sldMk cId="3575538309" sldId="336"/>
            <ac:spMk id="9" creationId="{8A97F6DC-0553-45DB-9016-42FC45AEA744}"/>
          </ac:spMkLst>
        </pc:spChg>
        <pc:spChg chg="del">
          <ac:chgData name="Kulinich Bohdan" userId="48e65c9f34e137d0" providerId="LiveId" clId="{8B3717E3-D03F-46D2-9644-F68EDAAD9546}" dt="2019-11-09T05:13:30.206" v="104" actId="478"/>
          <ac:spMkLst>
            <pc:docMk/>
            <pc:sldMk cId="3575538309" sldId="336"/>
            <ac:spMk id="32" creationId="{00000000-0000-0000-0000-000000000000}"/>
          </ac:spMkLst>
        </pc:spChg>
        <pc:spChg chg="mod">
          <ac:chgData name="Kulinich Bohdan" userId="48e65c9f34e137d0" providerId="LiveId" clId="{8B3717E3-D03F-46D2-9644-F68EDAAD9546}" dt="2019-11-09T05:13:27.916" v="103" actId="20577"/>
          <ac:spMkLst>
            <pc:docMk/>
            <pc:sldMk cId="3575538309" sldId="336"/>
            <ac:spMk id="3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201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981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94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268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png"/><Relationship Id="rId4" Type="http://schemas.openxmlformats.org/officeDocument/2006/relationships/image" Target="../media/image1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png"/><Relationship Id="rId4" Type="http://schemas.openxmlformats.org/officeDocument/2006/relationships/image" Target="../media/image1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png"/><Relationship Id="rId4" Type="http://schemas.openxmlformats.org/officeDocument/2006/relationships/image" Target="../media/image1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12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26" Type="http://schemas.openxmlformats.org/officeDocument/2006/relationships/image" Target="../media/image50.png"/><Relationship Id="rId3" Type="http://schemas.openxmlformats.org/officeDocument/2006/relationships/image" Target="../media/image30.png"/><Relationship Id="rId21" Type="http://schemas.openxmlformats.org/officeDocument/2006/relationships/image" Target="../media/image45.png"/><Relationship Id="rId7" Type="http://schemas.openxmlformats.org/officeDocument/2006/relationships/image" Target="../media/image34.png"/><Relationship Id="rId12" Type="http://schemas.openxmlformats.org/officeDocument/2006/relationships/image" Target="../media/image23.png"/><Relationship Id="rId17" Type="http://schemas.openxmlformats.org/officeDocument/2006/relationships/image" Target="../media/image41.png"/><Relationship Id="rId25" Type="http://schemas.openxmlformats.org/officeDocument/2006/relationships/image" Target="../media/image49.png"/><Relationship Id="rId2" Type="http://schemas.openxmlformats.org/officeDocument/2006/relationships/image" Target="../media/image293.png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29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9.png"/><Relationship Id="rId6" Type="http://schemas.openxmlformats.org/officeDocument/2006/relationships/image" Target="../media/image33.png"/><Relationship Id="rId24" Type="http://schemas.openxmlformats.org/officeDocument/2006/relationships/image" Target="../media/image48.png"/><Relationship Id="rId5" Type="http://schemas.openxmlformats.org/officeDocument/2006/relationships/image" Target="../media/image32.png"/><Relationship Id="rId15" Type="http://schemas.openxmlformats.org/officeDocument/2006/relationships/image" Target="../media/image39.png"/><Relationship Id="rId23" Type="http://schemas.openxmlformats.org/officeDocument/2006/relationships/image" Target="../media/image47.png"/><Relationship Id="rId28" Type="http://schemas.openxmlformats.org/officeDocument/2006/relationships/image" Target="../media/image52.png"/><Relationship Id="rId10" Type="http://schemas.openxmlformats.org/officeDocument/2006/relationships/image" Target="../media/image36.png"/><Relationship Id="rId19" Type="http://schemas.openxmlformats.org/officeDocument/2006/relationships/image" Target="../media/image43.png"/><Relationship Id="rId31" Type="http://schemas.openxmlformats.org/officeDocument/2006/relationships/image" Target="../media/image55.png"/><Relationship Id="rId4" Type="http://schemas.openxmlformats.org/officeDocument/2006/relationships/image" Target="../media/image31.png"/><Relationship Id="rId14" Type="http://schemas.openxmlformats.org/officeDocument/2006/relationships/image" Target="../media/image38.png"/><Relationship Id="rId22" Type="http://schemas.openxmlformats.org/officeDocument/2006/relationships/image" Target="../media/image46.png"/><Relationship Id="rId27" Type="http://schemas.openxmlformats.org/officeDocument/2006/relationships/image" Target="../media/image51.png"/><Relationship Id="rId30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image" Target="../media/image56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47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4" Type="http://schemas.openxmlformats.org/officeDocument/2006/relationships/image" Target="../media/image4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2.png"/><Relationship Id="rId18" Type="http://schemas.openxmlformats.org/officeDocument/2006/relationships/image" Target="../media/image95.png"/><Relationship Id="rId26" Type="http://schemas.openxmlformats.org/officeDocument/2006/relationships/image" Target="../media/image103.png"/><Relationship Id="rId3" Type="http://schemas.openxmlformats.org/officeDocument/2006/relationships/image" Target="../media/image83.png"/><Relationship Id="rId21" Type="http://schemas.openxmlformats.org/officeDocument/2006/relationships/image" Target="../media/image98.png"/><Relationship Id="rId7" Type="http://schemas.openxmlformats.org/officeDocument/2006/relationships/image" Target="../media/image87.png"/><Relationship Id="rId12" Type="http://schemas.openxmlformats.org/officeDocument/2006/relationships/image" Target="../media/image91.png"/><Relationship Id="rId17" Type="http://schemas.openxmlformats.org/officeDocument/2006/relationships/image" Target="../media/image94.png"/><Relationship Id="rId25" Type="http://schemas.openxmlformats.org/officeDocument/2006/relationships/image" Target="../media/image102.png"/><Relationship Id="rId2" Type="http://schemas.openxmlformats.org/officeDocument/2006/relationships/image" Target="../media/image77.png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29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23.png"/><Relationship Id="rId24" Type="http://schemas.openxmlformats.org/officeDocument/2006/relationships/image" Target="../media/image101.png"/><Relationship Id="rId5" Type="http://schemas.openxmlformats.org/officeDocument/2006/relationships/image" Target="../media/image85.png"/><Relationship Id="rId15" Type="http://schemas.openxmlformats.org/officeDocument/2006/relationships/image" Target="../media/image47.png"/><Relationship Id="rId23" Type="http://schemas.openxmlformats.org/officeDocument/2006/relationships/image" Target="../media/image100.png"/><Relationship Id="rId28" Type="http://schemas.openxmlformats.org/officeDocument/2006/relationships/image" Target="../media/image105.png"/><Relationship Id="rId10" Type="http://schemas.openxmlformats.org/officeDocument/2006/relationships/image" Target="../media/image90.png"/><Relationship Id="rId19" Type="http://schemas.openxmlformats.org/officeDocument/2006/relationships/image" Target="../media/image96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46.png"/><Relationship Id="rId22" Type="http://schemas.openxmlformats.org/officeDocument/2006/relationships/image" Target="../media/image99.png"/><Relationship Id="rId27" Type="http://schemas.openxmlformats.org/officeDocument/2006/relationships/image" Target="../media/image104.png"/><Relationship Id="rId30" Type="http://schemas.openxmlformats.org/officeDocument/2006/relationships/image" Target="../media/image10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448698"/>
            <a:ext cx="93821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Обчислення площ плоских фігур. </a:t>
            </a:r>
          </a:p>
          <a:p>
            <a:pPr algn="ctr"/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Застосування інтеграла до розв’язування прикладних задач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299200" y="1399602"/>
                <a:ext cx="5892800" cy="1815882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Обчисліть об’єм тіла, утвореного обертанням навколо осі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фігури, обмеженої заданими лініями: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1399602"/>
                <a:ext cx="5892800" cy="1815882"/>
              </a:xfrm>
              <a:prstGeom prst="rect">
                <a:avLst/>
              </a:prstGeom>
              <a:blipFill>
                <a:blip r:embed="rId3"/>
                <a:stretch>
                  <a:fillRect l="-724" t="-3704" r="-724" b="-87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/>
              <p:nvPr/>
            </p:nvSpPr>
            <p:spPr>
              <a:xfrm>
                <a:off x="6299199" y="3978081"/>
                <a:ext cx="5470013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199" y="3978081"/>
                <a:ext cx="5470013" cy="523220"/>
              </a:xfrm>
              <a:prstGeom prst="rect">
                <a:avLst/>
              </a:prstGeom>
              <a:blipFill>
                <a:blip r:embed="rId6"/>
                <a:stretch>
                  <a:fillRect l="-2227"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/>
              <p:nvPr/>
            </p:nvSpPr>
            <p:spPr>
              <a:xfrm>
                <a:off x="6299200" y="4788640"/>
                <a:ext cx="5392056" cy="53296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4788640"/>
                <a:ext cx="5392056" cy="532966"/>
              </a:xfrm>
              <a:prstGeom prst="rect">
                <a:avLst/>
              </a:prstGeom>
              <a:blipFill>
                <a:blip r:embed="rId7"/>
                <a:stretch>
                  <a:fillRect l="-2260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2773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0684" y="1187470"/>
                <a:ext cx="6161316" cy="1815882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Тіло рухається зі швидкістю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 Знайдіть шлях (у м), пройдений тілом за проміжок часу (у с) від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до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1187470"/>
                <a:ext cx="6161316" cy="1815882"/>
              </a:xfrm>
              <a:prstGeom prst="rect">
                <a:avLst/>
              </a:prstGeom>
              <a:blipFill>
                <a:blip r:embed="rId3"/>
                <a:stretch>
                  <a:fillRect t="-3691" r="-297" b="-80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030683" y="3854649"/>
                <a:ext cx="6043330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</m:oMath>
                </a14:m>
                <a:endParaRPr lang="en-US" sz="2800" b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3" y="3854649"/>
                <a:ext cx="6043330" cy="532966"/>
              </a:xfrm>
              <a:prstGeom prst="rect">
                <a:avLst/>
              </a:prstGeom>
              <a:blipFill>
                <a:blip r:embed="rId5"/>
                <a:stretch>
                  <a:fillRect l="-2016" t="-11364" b="-2840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/>
              <p:nvPr/>
            </p:nvSpPr>
            <p:spPr>
              <a:xfrm>
                <a:off x="6030683" y="4747872"/>
                <a:ext cx="6043330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3" y="4747872"/>
                <a:ext cx="6043330" cy="532966"/>
              </a:xfrm>
              <a:prstGeom prst="rect">
                <a:avLst/>
              </a:prstGeom>
              <a:blipFill>
                <a:blip r:embed="rId7"/>
                <a:stretch>
                  <a:fillRect l="-2016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8922" y="1828860"/>
                <a:ext cx="6161315" cy="3980064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indent="354013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Продуктивність праці робітника протягом дня визначається функцією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𝐳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𝟎𝟎𝟔𝟒𝟓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𝟎𝟓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(</a:t>
                </a:r>
                <a:r>
                  <a:rPr lang="uk-UA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грош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 од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./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год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де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час у годинах від початку роботи,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≤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≤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𝟖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  <a:p>
                <a:pPr indent="354013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обсяг продукції (у грошових одиницях), виготовленої за робочий день.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922" y="1828860"/>
                <a:ext cx="6161315" cy="3980064"/>
              </a:xfrm>
              <a:prstGeom prst="rect">
                <a:avLst/>
              </a:prstGeom>
              <a:blipFill>
                <a:blip r:embed="rId5"/>
                <a:stretch>
                  <a:fillRect l="-2079" t="-1531" b="-336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1935171"/>
            <a:ext cx="5781039" cy="1815882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роботу треба виконати, щоб розтягнути пружину на 5 см, якщо сила 1 Н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розтягує її на 1 см?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96001" y="1935171"/>
                <a:ext cx="6096000" cy="3986412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indent="354013" algn="just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кращого обслуговування заїзду гонок серії «Формула-1» майстри визначили найкращий закон зміни швидкості руху автомобіля прямою трасою: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𝒕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  <a:p>
                <a:pPr indent="354013" algn="just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Який шлях проїде пілот цієї гонки з 2-ї до 7-ї секунди від початку руху?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1" y="1935171"/>
                <a:ext cx="6096000" cy="3986412"/>
              </a:xfrm>
              <a:prstGeom prst="rect">
                <a:avLst/>
              </a:prstGeom>
              <a:blipFill>
                <a:blip r:embed="rId4"/>
                <a:stretch>
                  <a:fillRect l="-2000" t="-1529" r="-2000" b="-336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891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292645" y="2083643"/>
                <a:ext cx="5906128" cy="1825628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шлях, який пройде тіло від початку руху до зупинки, якщо його швидкість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𝟏𝟖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645" y="2083643"/>
                <a:ext cx="5906128" cy="1825628"/>
              </a:xfrm>
              <a:prstGeom prst="rect">
                <a:avLst/>
              </a:prstGeom>
              <a:blipFill>
                <a:blip r:embed="rId3"/>
                <a:stretch>
                  <a:fillRect l="-1754" t="-3679" r="-371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7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161318" y="1828860"/>
                <a:ext cx="6037455" cy="3108543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indent="354013" algn="just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Сила струму в провіднику з часом змінюється за законом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  <a:p>
                <a:pPr indent="354013" algn="just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Яка кількість електрики пройде через поперечний переріз провідника за час від 2-ї до 6-ї секунди?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1318" y="1828860"/>
                <a:ext cx="6037455" cy="3108543"/>
              </a:xfrm>
              <a:prstGeom prst="rect">
                <a:avLst/>
              </a:prstGeom>
              <a:blipFill>
                <a:blip r:embed="rId3"/>
                <a:stretch>
                  <a:fillRect l="-2121" t="-1961" r="-2020" b="-451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383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095244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 які нові застосування інтегралів ви знаєте?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72466"/>
            <a:ext cx="11338560" cy="954107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можна за допомогою інтеграла обчислити об’єм тіла обертання?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/>
              <p:cNvSpPr/>
              <p:nvPr/>
            </p:nvSpPr>
            <p:spPr>
              <a:xfrm>
                <a:off x="508000" y="4888684"/>
                <a:ext cx="11338560" cy="95410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Знайти обсяг продукції</a:t>
                </a:r>
                <a:r>
                  <a:rPr lang="uk-UA" sz="2800" b="1" i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800" b="1" i="1">
                        <a:latin typeface="Cambria Math" panose="02040503050406030204" pitchFamily="18" charset="0"/>
                      </a:rPr>
                      <m:t>𝑼</m:t>
                    </m:r>
                  </m:oMath>
                </a14:m>
                <a:r>
                  <a:rPr lang="uk-UA" sz="2800" b="1" i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виробленої за проміжок часу</a:t>
                </a:r>
                <a:r>
                  <a:rPr lang="uk-UA" sz="2800" b="1" i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</m:d>
                  </m:oMath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888684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Прямоугольник 7"/>
          <p:cNvSpPr/>
          <p:nvPr/>
        </p:nvSpPr>
        <p:spPr>
          <a:xfrm>
            <a:off x="508000" y="3480575"/>
            <a:ext cx="11338560" cy="954107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за допомогою інтеграла визначити роботу, що необхідна для розтягу або стиснення пружини?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720170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 конспект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 ст.69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203156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ru-RU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конспект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11.19; 11.20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534800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 конспект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7.9; 7.10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141694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 конспект, 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308, 312, 319, 323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Об’єм тіла обертання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" name="Пряма сполучна лінія 9">
            <a:extLst>
              <a:ext uri="{FF2B5EF4-FFF2-40B4-BE49-F238E27FC236}">
                <a16:creationId xmlns:a16="http://schemas.microsoft.com/office/drawing/2014/main" id="{AC8F0131-C154-4176-ACF5-64273C5A8A7E}"/>
              </a:ext>
            </a:extLst>
          </p:cNvPr>
          <p:cNvCxnSpPr/>
          <p:nvPr/>
        </p:nvCxnSpPr>
        <p:spPr>
          <a:xfrm flipV="1">
            <a:off x="1068492" y="2654300"/>
            <a:ext cx="0" cy="105410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 сполучна лінія 16">
            <a:extLst>
              <a:ext uri="{FF2B5EF4-FFF2-40B4-BE49-F238E27FC236}">
                <a16:creationId xmlns:a16="http://schemas.microsoft.com/office/drawing/2014/main" id="{3EEEFC9D-07D5-4A37-8E6A-050BDE90F295}"/>
              </a:ext>
            </a:extLst>
          </p:cNvPr>
          <p:cNvCxnSpPr>
            <a:cxnSpLocks/>
          </p:cNvCxnSpPr>
          <p:nvPr/>
        </p:nvCxnSpPr>
        <p:spPr>
          <a:xfrm>
            <a:off x="1068492" y="3708400"/>
            <a:ext cx="4425950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 сполучна лінія 18">
            <a:extLst>
              <a:ext uri="{FF2B5EF4-FFF2-40B4-BE49-F238E27FC236}">
                <a16:creationId xmlns:a16="http://schemas.microsoft.com/office/drawing/2014/main" id="{D5E49E35-45FC-448D-A563-A2C510A05528}"/>
              </a:ext>
            </a:extLst>
          </p:cNvPr>
          <p:cNvCxnSpPr>
            <a:cxnSpLocks/>
          </p:cNvCxnSpPr>
          <p:nvPr/>
        </p:nvCxnSpPr>
        <p:spPr>
          <a:xfrm flipV="1">
            <a:off x="706543" y="3708400"/>
            <a:ext cx="361948" cy="385763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 зі стрілкою 25">
            <a:extLst>
              <a:ext uri="{FF2B5EF4-FFF2-40B4-BE49-F238E27FC236}">
                <a16:creationId xmlns:a16="http://schemas.microsoft.com/office/drawing/2014/main" id="{1582B87C-3D2B-4007-B5AA-5903806CCF2A}"/>
              </a:ext>
            </a:extLst>
          </p:cNvPr>
          <p:cNvCxnSpPr>
            <a:cxnSpLocks/>
          </p:cNvCxnSpPr>
          <p:nvPr/>
        </p:nvCxnSpPr>
        <p:spPr>
          <a:xfrm flipV="1">
            <a:off x="1068491" y="800100"/>
            <a:ext cx="0" cy="18542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 зі стрілкою 31">
            <a:extLst>
              <a:ext uri="{FF2B5EF4-FFF2-40B4-BE49-F238E27FC236}">
                <a16:creationId xmlns:a16="http://schemas.microsoft.com/office/drawing/2014/main" id="{2CDE2F16-9F75-487B-B0E1-5AF131CABFD8}"/>
              </a:ext>
            </a:extLst>
          </p:cNvPr>
          <p:cNvCxnSpPr>
            <a:cxnSpLocks/>
          </p:cNvCxnSpPr>
          <p:nvPr/>
        </p:nvCxnSpPr>
        <p:spPr>
          <a:xfrm>
            <a:off x="5494442" y="3708400"/>
            <a:ext cx="164465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 зі стрілкою 32">
            <a:extLst>
              <a:ext uri="{FF2B5EF4-FFF2-40B4-BE49-F238E27FC236}">
                <a16:creationId xmlns:a16="http://schemas.microsoft.com/office/drawing/2014/main" id="{4C1AB217-44AF-4D30-940A-4C6FEA277CDE}"/>
              </a:ext>
            </a:extLst>
          </p:cNvPr>
          <p:cNvCxnSpPr>
            <a:cxnSpLocks/>
          </p:cNvCxnSpPr>
          <p:nvPr/>
        </p:nvCxnSpPr>
        <p:spPr>
          <a:xfrm flipH="1">
            <a:off x="99060" y="4094163"/>
            <a:ext cx="607482" cy="62388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Дуга 39">
            <a:extLst>
              <a:ext uri="{FF2B5EF4-FFF2-40B4-BE49-F238E27FC236}">
                <a16:creationId xmlns:a16="http://schemas.microsoft.com/office/drawing/2014/main" id="{DC2630D9-5651-488D-9550-C8154B0FB236}"/>
              </a:ext>
            </a:extLst>
          </p:cNvPr>
          <p:cNvSpPr/>
          <p:nvPr/>
        </p:nvSpPr>
        <p:spPr>
          <a:xfrm>
            <a:off x="643833" y="1519103"/>
            <a:ext cx="5886171" cy="4360699"/>
          </a:xfrm>
          <a:custGeom>
            <a:avLst/>
            <a:gdLst>
              <a:gd name="connsiteX0" fmla="*/ 14100 w 3702048"/>
              <a:gd name="connsiteY0" fmla="*/ 325704 h 742934"/>
              <a:gd name="connsiteX1" fmla="*/ 1855650 w 3702048"/>
              <a:gd name="connsiteY1" fmla="*/ 1 h 742934"/>
              <a:gd name="connsiteX2" fmla="*/ 3702048 w 3702048"/>
              <a:gd name="connsiteY2" fmla="*/ 371467 h 742934"/>
              <a:gd name="connsiteX3" fmla="*/ 1851024 w 3702048"/>
              <a:gd name="connsiteY3" fmla="*/ 371467 h 742934"/>
              <a:gd name="connsiteX4" fmla="*/ 14100 w 3702048"/>
              <a:gd name="connsiteY4" fmla="*/ 325704 h 742934"/>
              <a:gd name="connsiteX0" fmla="*/ 14100 w 3702048"/>
              <a:gd name="connsiteY0" fmla="*/ 325704 h 742934"/>
              <a:gd name="connsiteX1" fmla="*/ 1855650 w 3702048"/>
              <a:gd name="connsiteY1" fmla="*/ 1 h 742934"/>
              <a:gd name="connsiteX2" fmla="*/ 3702048 w 3702048"/>
              <a:gd name="connsiteY2" fmla="*/ 371467 h 742934"/>
              <a:gd name="connsiteX0" fmla="*/ 0 w 5002398"/>
              <a:gd name="connsiteY0" fmla="*/ 837313 h 883076"/>
              <a:gd name="connsiteX1" fmla="*/ 1841550 w 5002398"/>
              <a:gd name="connsiteY1" fmla="*/ 511610 h 883076"/>
              <a:gd name="connsiteX2" fmla="*/ 3687948 w 5002398"/>
              <a:gd name="connsiteY2" fmla="*/ 883076 h 883076"/>
              <a:gd name="connsiteX3" fmla="*/ 1836924 w 5002398"/>
              <a:gd name="connsiteY3" fmla="*/ 883076 h 883076"/>
              <a:gd name="connsiteX4" fmla="*/ 0 w 5002398"/>
              <a:gd name="connsiteY4" fmla="*/ 837313 h 883076"/>
              <a:gd name="connsiteX0" fmla="*/ 0 w 5002398"/>
              <a:gd name="connsiteY0" fmla="*/ 837313 h 883076"/>
              <a:gd name="connsiteX1" fmla="*/ 1841550 w 5002398"/>
              <a:gd name="connsiteY1" fmla="*/ 511610 h 883076"/>
              <a:gd name="connsiteX2" fmla="*/ 5002398 w 5002398"/>
              <a:gd name="connsiteY2" fmla="*/ 38526 h 883076"/>
              <a:gd name="connsiteX0" fmla="*/ 0 w 5002398"/>
              <a:gd name="connsiteY0" fmla="*/ 837313 h 883076"/>
              <a:gd name="connsiteX1" fmla="*/ 1841550 w 5002398"/>
              <a:gd name="connsiteY1" fmla="*/ 511610 h 883076"/>
              <a:gd name="connsiteX2" fmla="*/ 4507098 w 5002398"/>
              <a:gd name="connsiteY2" fmla="*/ 171876 h 883076"/>
              <a:gd name="connsiteX3" fmla="*/ 1836924 w 5002398"/>
              <a:gd name="connsiteY3" fmla="*/ 883076 h 883076"/>
              <a:gd name="connsiteX4" fmla="*/ 0 w 5002398"/>
              <a:gd name="connsiteY4" fmla="*/ 837313 h 883076"/>
              <a:gd name="connsiteX0" fmla="*/ 0 w 5002398"/>
              <a:gd name="connsiteY0" fmla="*/ 837313 h 883076"/>
              <a:gd name="connsiteX1" fmla="*/ 1841550 w 5002398"/>
              <a:gd name="connsiteY1" fmla="*/ 511610 h 883076"/>
              <a:gd name="connsiteX2" fmla="*/ 5002398 w 5002398"/>
              <a:gd name="connsiteY2" fmla="*/ 38526 h 883076"/>
              <a:gd name="connsiteX0" fmla="*/ 0 w 5002398"/>
              <a:gd name="connsiteY0" fmla="*/ 837313 h 931014"/>
              <a:gd name="connsiteX1" fmla="*/ 1841550 w 5002398"/>
              <a:gd name="connsiteY1" fmla="*/ 511610 h 931014"/>
              <a:gd name="connsiteX2" fmla="*/ 4507098 w 5002398"/>
              <a:gd name="connsiteY2" fmla="*/ 171876 h 931014"/>
              <a:gd name="connsiteX3" fmla="*/ 1836924 w 5002398"/>
              <a:gd name="connsiteY3" fmla="*/ 883076 h 931014"/>
              <a:gd name="connsiteX4" fmla="*/ 0 w 5002398"/>
              <a:gd name="connsiteY4" fmla="*/ 837313 h 931014"/>
              <a:gd name="connsiteX0" fmla="*/ 0 w 5002398"/>
              <a:gd name="connsiteY0" fmla="*/ 837313 h 931014"/>
              <a:gd name="connsiteX1" fmla="*/ 1841550 w 5002398"/>
              <a:gd name="connsiteY1" fmla="*/ 511610 h 931014"/>
              <a:gd name="connsiteX2" fmla="*/ 5002398 w 5002398"/>
              <a:gd name="connsiteY2" fmla="*/ 38526 h 931014"/>
              <a:gd name="connsiteX0" fmla="*/ 0 w 5002398"/>
              <a:gd name="connsiteY0" fmla="*/ 884276 h 977977"/>
              <a:gd name="connsiteX1" fmla="*/ 1841550 w 5002398"/>
              <a:gd name="connsiteY1" fmla="*/ 558573 h 977977"/>
              <a:gd name="connsiteX2" fmla="*/ 4507098 w 5002398"/>
              <a:gd name="connsiteY2" fmla="*/ 218839 h 977977"/>
              <a:gd name="connsiteX3" fmla="*/ 1836924 w 5002398"/>
              <a:gd name="connsiteY3" fmla="*/ 930039 h 977977"/>
              <a:gd name="connsiteX4" fmla="*/ 0 w 5002398"/>
              <a:gd name="connsiteY4" fmla="*/ 884276 h 977977"/>
              <a:gd name="connsiteX0" fmla="*/ 0 w 5002398"/>
              <a:gd name="connsiteY0" fmla="*/ 884276 h 977977"/>
              <a:gd name="connsiteX1" fmla="*/ 2533700 w 5002398"/>
              <a:gd name="connsiteY1" fmla="*/ 107723 h 977977"/>
              <a:gd name="connsiteX2" fmla="*/ 5002398 w 5002398"/>
              <a:gd name="connsiteY2" fmla="*/ 85489 h 977977"/>
              <a:gd name="connsiteX0" fmla="*/ 0 w 5002398"/>
              <a:gd name="connsiteY0" fmla="*/ 884276 h 977977"/>
              <a:gd name="connsiteX1" fmla="*/ 1841550 w 5002398"/>
              <a:gd name="connsiteY1" fmla="*/ 558573 h 977977"/>
              <a:gd name="connsiteX2" fmla="*/ 4507098 w 5002398"/>
              <a:gd name="connsiteY2" fmla="*/ 218839 h 977977"/>
              <a:gd name="connsiteX3" fmla="*/ 1836924 w 5002398"/>
              <a:gd name="connsiteY3" fmla="*/ 930039 h 977977"/>
              <a:gd name="connsiteX4" fmla="*/ 0 w 5002398"/>
              <a:gd name="connsiteY4" fmla="*/ 884276 h 977977"/>
              <a:gd name="connsiteX0" fmla="*/ 0 w 5002398"/>
              <a:gd name="connsiteY0" fmla="*/ 884276 h 977977"/>
              <a:gd name="connsiteX1" fmla="*/ 2533700 w 5002398"/>
              <a:gd name="connsiteY1" fmla="*/ 107723 h 977977"/>
              <a:gd name="connsiteX2" fmla="*/ 5002398 w 5002398"/>
              <a:gd name="connsiteY2" fmla="*/ 85489 h 977977"/>
              <a:gd name="connsiteX0" fmla="*/ 0 w 5002398"/>
              <a:gd name="connsiteY0" fmla="*/ 884276 h 1013128"/>
              <a:gd name="connsiteX1" fmla="*/ 1841550 w 5002398"/>
              <a:gd name="connsiteY1" fmla="*/ 558573 h 1013128"/>
              <a:gd name="connsiteX2" fmla="*/ 4507098 w 5002398"/>
              <a:gd name="connsiteY2" fmla="*/ 218839 h 1013128"/>
              <a:gd name="connsiteX3" fmla="*/ 1836924 w 5002398"/>
              <a:gd name="connsiteY3" fmla="*/ 930039 h 1013128"/>
              <a:gd name="connsiteX4" fmla="*/ 0 w 5002398"/>
              <a:gd name="connsiteY4" fmla="*/ 884276 h 1013128"/>
              <a:gd name="connsiteX0" fmla="*/ 0 w 5002398"/>
              <a:gd name="connsiteY0" fmla="*/ 884276 h 1013128"/>
              <a:gd name="connsiteX1" fmla="*/ 2533700 w 5002398"/>
              <a:gd name="connsiteY1" fmla="*/ 107723 h 1013128"/>
              <a:gd name="connsiteX2" fmla="*/ 5002398 w 5002398"/>
              <a:gd name="connsiteY2" fmla="*/ 85489 h 1013128"/>
              <a:gd name="connsiteX0" fmla="*/ 0 w 5002398"/>
              <a:gd name="connsiteY0" fmla="*/ 884276 h 1013128"/>
              <a:gd name="connsiteX1" fmla="*/ 1841550 w 5002398"/>
              <a:gd name="connsiteY1" fmla="*/ 558573 h 1013128"/>
              <a:gd name="connsiteX2" fmla="*/ 4507098 w 5002398"/>
              <a:gd name="connsiteY2" fmla="*/ 218839 h 1013128"/>
              <a:gd name="connsiteX3" fmla="*/ 1836924 w 5002398"/>
              <a:gd name="connsiteY3" fmla="*/ 930039 h 1013128"/>
              <a:gd name="connsiteX4" fmla="*/ 0 w 5002398"/>
              <a:gd name="connsiteY4" fmla="*/ 884276 h 1013128"/>
              <a:gd name="connsiteX0" fmla="*/ 0 w 5002398"/>
              <a:gd name="connsiteY0" fmla="*/ 884276 h 1013128"/>
              <a:gd name="connsiteX1" fmla="*/ 2533700 w 5002398"/>
              <a:gd name="connsiteY1" fmla="*/ 107723 h 1013128"/>
              <a:gd name="connsiteX2" fmla="*/ 5002398 w 5002398"/>
              <a:gd name="connsiteY2" fmla="*/ 85489 h 1013128"/>
              <a:gd name="connsiteX3" fmla="*/ 1027300 w 5002398"/>
              <a:gd name="connsiteY3" fmla="*/ 998228 h 1013128"/>
              <a:gd name="connsiteX0" fmla="*/ 0 w 5815012"/>
              <a:gd name="connsiteY0" fmla="*/ 884276 h 1963428"/>
              <a:gd name="connsiteX1" fmla="*/ 1841550 w 5815012"/>
              <a:gd name="connsiteY1" fmla="*/ 558573 h 1963428"/>
              <a:gd name="connsiteX2" fmla="*/ 4507098 w 5815012"/>
              <a:gd name="connsiteY2" fmla="*/ 218839 h 1963428"/>
              <a:gd name="connsiteX3" fmla="*/ 1836924 w 5815012"/>
              <a:gd name="connsiteY3" fmla="*/ 930039 h 1963428"/>
              <a:gd name="connsiteX4" fmla="*/ 0 w 5815012"/>
              <a:gd name="connsiteY4" fmla="*/ 884276 h 1963428"/>
              <a:gd name="connsiteX0" fmla="*/ 0 w 5815012"/>
              <a:gd name="connsiteY0" fmla="*/ 884276 h 1963428"/>
              <a:gd name="connsiteX1" fmla="*/ 2533700 w 5815012"/>
              <a:gd name="connsiteY1" fmla="*/ 107723 h 1963428"/>
              <a:gd name="connsiteX2" fmla="*/ 5002398 w 5815012"/>
              <a:gd name="connsiteY2" fmla="*/ 85489 h 1963428"/>
              <a:gd name="connsiteX3" fmla="*/ 5567550 w 5815012"/>
              <a:gd name="connsiteY3" fmla="*/ 1963428 h 1963428"/>
              <a:gd name="connsiteX0" fmla="*/ 0 w 5815012"/>
              <a:gd name="connsiteY0" fmla="*/ 884276 h 1963428"/>
              <a:gd name="connsiteX1" fmla="*/ 1841550 w 5815012"/>
              <a:gd name="connsiteY1" fmla="*/ 558573 h 1963428"/>
              <a:gd name="connsiteX2" fmla="*/ 4507098 w 5815012"/>
              <a:gd name="connsiteY2" fmla="*/ 218839 h 1963428"/>
              <a:gd name="connsiteX3" fmla="*/ 1836924 w 5815012"/>
              <a:gd name="connsiteY3" fmla="*/ 930039 h 1963428"/>
              <a:gd name="connsiteX4" fmla="*/ 0 w 5815012"/>
              <a:gd name="connsiteY4" fmla="*/ 884276 h 1963428"/>
              <a:gd name="connsiteX0" fmla="*/ 0 w 5815012"/>
              <a:gd name="connsiteY0" fmla="*/ 884276 h 1963428"/>
              <a:gd name="connsiteX1" fmla="*/ 1141600 w 5815012"/>
              <a:gd name="connsiteY1" fmla="*/ 972828 h 1963428"/>
              <a:gd name="connsiteX2" fmla="*/ 2533700 w 5815012"/>
              <a:gd name="connsiteY2" fmla="*/ 107723 h 1963428"/>
              <a:gd name="connsiteX3" fmla="*/ 5002398 w 5815012"/>
              <a:gd name="connsiteY3" fmla="*/ 85489 h 1963428"/>
              <a:gd name="connsiteX4" fmla="*/ 5567550 w 5815012"/>
              <a:gd name="connsiteY4" fmla="*/ 1963428 h 1963428"/>
              <a:gd name="connsiteX0" fmla="*/ 0 w 5815012"/>
              <a:gd name="connsiteY0" fmla="*/ 884276 h 1963428"/>
              <a:gd name="connsiteX1" fmla="*/ 1841550 w 5815012"/>
              <a:gd name="connsiteY1" fmla="*/ 558573 h 1963428"/>
              <a:gd name="connsiteX2" fmla="*/ 4507098 w 5815012"/>
              <a:gd name="connsiteY2" fmla="*/ 218839 h 1963428"/>
              <a:gd name="connsiteX3" fmla="*/ 1836924 w 5815012"/>
              <a:gd name="connsiteY3" fmla="*/ 930039 h 1963428"/>
              <a:gd name="connsiteX4" fmla="*/ 0 w 5815012"/>
              <a:gd name="connsiteY4" fmla="*/ 884276 h 1963428"/>
              <a:gd name="connsiteX0" fmla="*/ 0 w 5815012"/>
              <a:gd name="connsiteY0" fmla="*/ 884276 h 1963428"/>
              <a:gd name="connsiteX1" fmla="*/ 1141600 w 5815012"/>
              <a:gd name="connsiteY1" fmla="*/ 972828 h 1963428"/>
              <a:gd name="connsiteX2" fmla="*/ 2533700 w 5815012"/>
              <a:gd name="connsiteY2" fmla="*/ 107723 h 1963428"/>
              <a:gd name="connsiteX3" fmla="*/ 5002398 w 5815012"/>
              <a:gd name="connsiteY3" fmla="*/ 85489 h 1963428"/>
              <a:gd name="connsiteX4" fmla="*/ 5567550 w 5815012"/>
              <a:gd name="connsiteY4" fmla="*/ 1963428 h 1963428"/>
              <a:gd name="connsiteX0" fmla="*/ 0 w 5815012"/>
              <a:gd name="connsiteY0" fmla="*/ 884276 h 1963428"/>
              <a:gd name="connsiteX1" fmla="*/ 2095550 w 5815012"/>
              <a:gd name="connsiteY1" fmla="*/ 495073 h 1963428"/>
              <a:gd name="connsiteX2" fmla="*/ 4507098 w 5815012"/>
              <a:gd name="connsiteY2" fmla="*/ 218839 h 1963428"/>
              <a:gd name="connsiteX3" fmla="*/ 1836924 w 5815012"/>
              <a:gd name="connsiteY3" fmla="*/ 930039 h 1963428"/>
              <a:gd name="connsiteX4" fmla="*/ 0 w 5815012"/>
              <a:gd name="connsiteY4" fmla="*/ 884276 h 1963428"/>
              <a:gd name="connsiteX0" fmla="*/ 0 w 5815012"/>
              <a:gd name="connsiteY0" fmla="*/ 884276 h 1963428"/>
              <a:gd name="connsiteX1" fmla="*/ 1141600 w 5815012"/>
              <a:gd name="connsiteY1" fmla="*/ 972828 h 1963428"/>
              <a:gd name="connsiteX2" fmla="*/ 2533700 w 5815012"/>
              <a:gd name="connsiteY2" fmla="*/ 107723 h 1963428"/>
              <a:gd name="connsiteX3" fmla="*/ 5002398 w 5815012"/>
              <a:gd name="connsiteY3" fmla="*/ 85489 h 1963428"/>
              <a:gd name="connsiteX4" fmla="*/ 5567550 w 5815012"/>
              <a:gd name="connsiteY4" fmla="*/ 1963428 h 1963428"/>
              <a:gd name="connsiteX0" fmla="*/ 0 w 5815012"/>
              <a:gd name="connsiteY0" fmla="*/ 857952 h 1937104"/>
              <a:gd name="connsiteX1" fmla="*/ 2095550 w 5815012"/>
              <a:gd name="connsiteY1" fmla="*/ 468749 h 1937104"/>
              <a:gd name="connsiteX2" fmla="*/ 4507098 w 5815012"/>
              <a:gd name="connsiteY2" fmla="*/ 192515 h 1937104"/>
              <a:gd name="connsiteX3" fmla="*/ 1836924 w 5815012"/>
              <a:gd name="connsiteY3" fmla="*/ 903715 h 1937104"/>
              <a:gd name="connsiteX4" fmla="*/ 0 w 5815012"/>
              <a:gd name="connsiteY4" fmla="*/ 857952 h 1937104"/>
              <a:gd name="connsiteX0" fmla="*/ 0 w 5815012"/>
              <a:gd name="connsiteY0" fmla="*/ 857952 h 1937104"/>
              <a:gd name="connsiteX1" fmla="*/ 1141600 w 5815012"/>
              <a:gd name="connsiteY1" fmla="*/ 946504 h 1937104"/>
              <a:gd name="connsiteX2" fmla="*/ 2432100 w 5815012"/>
              <a:gd name="connsiteY2" fmla="*/ 246499 h 1937104"/>
              <a:gd name="connsiteX3" fmla="*/ 5002398 w 5815012"/>
              <a:gd name="connsiteY3" fmla="*/ 59165 h 1937104"/>
              <a:gd name="connsiteX4" fmla="*/ 5567550 w 5815012"/>
              <a:gd name="connsiteY4" fmla="*/ 1937104 h 1937104"/>
              <a:gd name="connsiteX0" fmla="*/ 0 w 5815012"/>
              <a:gd name="connsiteY0" fmla="*/ 870758 h 1949910"/>
              <a:gd name="connsiteX1" fmla="*/ 2095550 w 5815012"/>
              <a:gd name="connsiteY1" fmla="*/ 481555 h 1949910"/>
              <a:gd name="connsiteX2" fmla="*/ 4507098 w 5815012"/>
              <a:gd name="connsiteY2" fmla="*/ 205321 h 1949910"/>
              <a:gd name="connsiteX3" fmla="*/ 1836924 w 5815012"/>
              <a:gd name="connsiteY3" fmla="*/ 916521 h 1949910"/>
              <a:gd name="connsiteX4" fmla="*/ 0 w 5815012"/>
              <a:gd name="connsiteY4" fmla="*/ 870758 h 1949910"/>
              <a:gd name="connsiteX0" fmla="*/ 0 w 5815012"/>
              <a:gd name="connsiteY0" fmla="*/ 870758 h 1949910"/>
              <a:gd name="connsiteX1" fmla="*/ 1141600 w 5815012"/>
              <a:gd name="connsiteY1" fmla="*/ 959310 h 1949910"/>
              <a:gd name="connsiteX2" fmla="*/ 2648000 w 5815012"/>
              <a:gd name="connsiteY2" fmla="*/ 164055 h 1949910"/>
              <a:gd name="connsiteX3" fmla="*/ 5002398 w 5815012"/>
              <a:gd name="connsiteY3" fmla="*/ 71971 h 1949910"/>
              <a:gd name="connsiteX4" fmla="*/ 5567550 w 5815012"/>
              <a:gd name="connsiteY4" fmla="*/ 1949910 h 1949910"/>
              <a:gd name="connsiteX0" fmla="*/ 0 w 5815012"/>
              <a:gd name="connsiteY0" fmla="*/ 1048927 h 2128079"/>
              <a:gd name="connsiteX1" fmla="*/ 2095550 w 5815012"/>
              <a:gd name="connsiteY1" fmla="*/ 659724 h 2128079"/>
              <a:gd name="connsiteX2" fmla="*/ 4507098 w 5815012"/>
              <a:gd name="connsiteY2" fmla="*/ 383490 h 2128079"/>
              <a:gd name="connsiteX3" fmla="*/ 1836924 w 5815012"/>
              <a:gd name="connsiteY3" fmla="*/ 1094690 h 2128079"/>
              <a:gd name="connsiteX4" fmla="*/ 0 w 5815012"/>
              <a:gd name="connsiteY4" fmla="*/ 1048927 h 2128079"/>
              <a:gd name="connsiteX0" fmla="*/ 0 w 5815012"/>
              <a:gd name="connsiteY0" fmla="*/ 1048927 h 2128079"/>
              <a:gd name="connsiteX1" fmla="*/ 1141600 w 5815012"/>
              <a:gd name="connsiteY1" fmla="*/ 1137479 h 2128079"/>
              <a:gd name="connsiteX2" fmla="*/ 2648000 w 5815012"/>
              <a:gd name="connsiteY2" fmla="*/ 342224 h 2128079"/>
              <a:gd name="connsiteX3" fmla="*/ 3256150 w 5815012"/>
              <a:gd name="connsiteY3" fmla="*/ 13529 h 2128079"/>
              <a:gd name="connsiteX4" fmla="*/ 5002398 w 5815012"/>
              <a:gd name="connsiteY4" fmla="*/ 250140 h 2128079"/>
              <a:gd name="connsiteX5" fmla="*/ 5567550 w 5815012"/>
              <a:gd name="connsiteY5" fmla="*/ 2128079 h 2128079"/>
              <a:gd name="connsiteX0" fmla="*/ 0 w 5815012"/>
              <a:gd name="connsiteY0" fmla="*/ 1048927 h 2128079"/>
              <a:gd name="connsiteX1" fmla="*/ 2095550 w 5815012"/>
              <a:gd name="connsiteY1" fmla="*/ 659724 h 2128079"/>
              <a:gd name="connsiteX2" fmla="*/ 4507098 w 5815012"/>
              <a:gd name="connsiteY2" fmla="*/ 383490 h 2128079"/>
              <a:gd name="connsiteX3" fmla="*/ 1836924 w 5815012"/>
              <a:gd name="connsiteY3" fmla="*/ 1094690 h 2128079"/>
              <a:gd name="connsiteX4" fmla="*/ 0 w 5815012"/>
              <a:gd name="connsiteY4" fmla="*/ 1048927 h 2128079"/>
              <a:gd name="connsiteX0" fmla="*/ 0 w 5815012"/>
              <a:gd name="connsiteY0" fmla="*/ 1048927 h 2128079"/>
              <a:gd name="connsiteX1" fmla="*/ 1141600 w 5815012"/>
              <a:gd name="connsiteY1" fmla="*/ 1137479 h 2128079"/>
              <a:gd name="connsiteX2" fmla="*/ 2603550 w 5815012"/>
              <a:gd name="connsiteY2" fmla="*/ 278724 h 2128079"/>
              <a:gd name="connsiteX3" fmla="*/ 3256150 w 5815012"/>
              <a:gd name="connsiteY3" fmla="*/ 13529 h 2128079"/>
              <a:gd name="connsiteX4" fmla="*/ 5002398 w 5815012"/>
              <a:gd name="connsiteY4" fmla="*/ 250140 h 2128079"/>
              <a:gd name="connsiteX5" fmla="*/ 5567550 w 5815012"/>
              <a:gd name="connsiteY5" fmla="*/ 2128079 h 2128079"/>
              <a:gd name="connsiteX0" fmla="*/ 0 w 5815012"/>
              <a:gd name="connsiteY0" fmla="*/ 1048927 h 2128079"/>
              <a:gd name="connsiteX1" fmla="*/ 2095550 w 5815012"/>
              <a:gd name="connsiteY1" fmla="*/ 659724 h 2128079"/>
              <a:gd name="connsiteX2" fmla="*/ 4507098 w 5815012"/>
              <a:gd name="connsiteY2" fmla="*/ 383490 h 2128079"/>
              <a:gd name="connsiteX3" fmla="*/ 1836924 w 5815012"/>
              <a:gd name="connsiteY3" fmla="*/ 1094690 h 2128079"/>
              <a:gd name="connsiteX4" fmla="*/ 0 w 5815012"/>
              <a:gd name="connsiteY4" fmla="*/ 1048927 h 2128079"/>
              <a:gd name="connsiteX0" fmla="*/ 0 w 5815012"/>
              <a:gd name="connsiteY0" fmla="*/ 1048927 h 2128079"/>
              <a:gd name="connsiteX1" fmla="*/ 1141600 w 5815012"/>
              <a:gd name="connsiteY1" fmla="*/ 1137479 h 2128079"/>
              <a:gd name="connsiteX2" fmla="*/ 2603550 w 5815012"/>
              <a:gd name="connsiteY2" fmla="*/ 278724 h 2128079"/>
              <a:gd name="connsiteX3" fmla="*/ 3256150 w 5815012"/>
              <a:gd name="connsiteY3" fmla="*/ 13529 h 2128079"/>
              <a:gd name="connsiteX4" fmla="*/ 5002398 w 5815012"/>
              <a:gd name="connsiteY4" fmla="*/ 250140 h 2128079"/>
              <a:gd name="connsiteX5" fmla="*/ 5567550 w 5815012"/>
              <a:gd name="connsiteY5" fmla="*/ 2128079 h 2128079"/>
              <a:gd name="connsiteX0" fmla="*/ 0 w 5815012"/>
              <a:gd name="connsiteY0" fmla="*/ 1048927 h 2128079"/>
              <a:gd name="connsiteX1" fmla="*/ 2095550 w 5815012"/>
              <a:gd name="connsiteY1" fmla="*/ 659724 h 2128079"/>
              <a:gd name="connsiteX2" fmla="*/ 4507098 w 5815012"/>
              <a:gd name="connsiteY2" fmla="*/ 383490 h 2128079"/>
              <a:gd name="connsiteX3" fmla="*/ 1836924 w 5815012"/>
              <a:gd name="connsiteY3" fmla="*/ 1094690 h 2128079"/>
              <a:gd name="connsiteX4" fmla="*/ 0 w 5815012"/>
              <a:gd name="connsiteY4" fmla="*/ 1048927 h 2128079"/>
              <a:gd name="connsiteX0" fmla="*/ 0 w 5815012"/>
              <a:gd name="connsiteY0" fmla="*/ 1048927 h 2128079"/>
              <a:gd name="connsiteX1" fmla="*/ 1141600 w 5815012"/>
              <a:gd name="connsiteY1" fmla="*/ 1137479 h 2128079"/>
              <a:gd name="connsiteX2" fmla="*/ 2603550 w 5815012"/>
              <a:gd name="connsiteY2" fmla="*/ 278724 h 2128079"/>
              <a:gd name="connsiteX3" fmla="*/ 3256150 w 5815012"/>
              <a:gd name="connsiteY3" fmla="*/ 13529 h 2128079"/>
              <a:gd name="connsiteX4" fmla="*/ 5002398 w 5815012"/>
              <a:gd name="connsiteY4" fmla="*/ 250140 h 2128079"/>
              <a:gd name="connsiteX5" fmla="*/ 5567550 w 5815012"/>
              <a:gd name="connsiteY5" fmla="*/ 2128079 h 2128079"/>
              <a:gd name="connsiteX0" fmla="*/ 0 w 5815012"/>
              <a:gd name="connsiteY0" fmla="*/ 1048927 h 2128079"/>
              <a:gd name="connsiteX1" fmla="*/ 2095550 w 5815012"/>
              <a:gd name="connsiteY1" fmla="*/ 659724 h 2128079"/>
              <a:gd name="connsiteX2" fmla="*/ 4507098 w 5815012"/>
              <a:gd name="connsiteY2" fmla="*/ 383490 h 2128079"/>
              <a:gd name="connsiteX3" fmla="*/ 1836924 w 5815012"/>
              <a:gd name="connsiteY3" fmla="*/ 1094690 h 2128079"/>
              <a:gd name="connsiteX4" fmla="*/ 0 w 5815012"/>
              <a:gd name="connsiteY4" fmla="*/ 1048927 h 2128079"/>
              <a:gd name="connsiteX0" fmla="*/ 0 w 5815012"/>
              <a:gd name="connsiteY0" fmla="*/ 1048927 h 2128079"/>
              <a:gd name="connsiteX1" fmla="*/ 1141600 w 5815012"/>
              <a:gd name="connsiteY1" fmla="*/ 1137479 h 2128079"/>
              <a:gd name="connsiteX2" fmla="*/ 2603550 w 5815012"/>
              <a:gd name="connsiteY2" fmla="*/ 278724 h 2128079"/>
              <a:gd name="connsiteX3" fmla="*/ 3256150 w 5815012"/>
              <a:gd name="connsiteY3" fmla="*/ 13529 h 2128079"/>
              <a:gd name="connsiteX4" fmla="*/ 5002398 w 5815012"/>
              <a:gd name="connsiteY4" fmla="*/ 250140 h 2128079"/>
              <a:gd name="connsiteX5" fmla="*/ 5567550 w 5815012"/>
              <a:gd name="connsiteY5" fmla="*/ 2128079 h 2128079"/>
              <a:gd name="connsiteX0" fmla="*/ 0 w 5815012"/>
              <a:gd name="connsiteY0" fmla="*/ 1048927 h 2128079"/>
              <a:gd name="connsiteX1" fmla="*/ 2095550 w 5815012"/>
              <a:gd name="connsiteY1" fmla="*/ 659724 h 2128079"/>
              <a:gd name="connsiteX2" fmla="*/ 4507098 w 5815012"/>
              <a:gd name="connsiteY2" fmla="*/ 383490 h 2128079"/>
              <a:gd name="connsiteX3" fmla="*/ 1836924 w 5815012"/>
              <a:gd name="connsiteY3" fmla="*/ 1094690 h 2128079"/>
              <a:gd name="connsiteX4" fmla="*/ 0 w 5815012"/>
              <a:gd name="connsiteY4" fmla="*/ 1048927 h 2128079"/>
              <a:gd name="connsiteX0" fmla="*/ 0 w 5815012"/>
              <a:gd name="connsiteY0" fmla="*/ 1048927 h 2128079"/>
              <a:gd name="connsiteX1" fmla="*/ 1141600 w 5815012"/>
              <a:gd name="connsiteY1" fmla="*/ 1137479 h 2128079"/>
              <a:gd name="connsiteX2" fmla="*/ 2599316 w 5815012"/>
              <a:gd name="connsiteY2" fmla="*/ 266024 h 2128079"/>
              <a:gd name="connsiteX3" fmla="*/ 3256150 w 5815012"/>
              <a:gd name="connsiteY3" fmla="*/ 13529 h 2128079"/>
              <a:gd name="connsiteX4" fmla="*/ 5002398 w 5815012"/>
              <a:gd name="connsiteY4" fmla="*/ 250140 h 2128079"/>
              <a:gd name="connsiteX5" fmla="*/ 5567550 w 5815012"/>
              <a:gd name="connsiteY5" fmla="*/ 2128079 h 2128079"/>
              <a:gd name="connsiteX0" fmla="*/ 0 w 5815012"/>
              <a:gd name="connsiteY0" fmla="*/ 1103239 h 2182391"/>
              <a:gd name="connsiteX1" fmla="*/ 2095550 w 5815012"/>
              <a:gd name="connsiteY1" fmla="*/ 714036 h 2182391"/>
              <a:gd name="connsiteX2" fmla="*/ 4507098 w 5815012"/>
              <a:gd name="connsiteY2" fmla="*/ 437802 h 2182391"/>
              <a:gd name="connsiteX3" fmla="*/ 1836924 w 5815012"/>
              <a:gd name="connsiteY3" fmla="*/ 1149002 h 2182391"/>
              <a:gd name="connsiteX4" fmla="*/ 0 w 5815012"/>
              <a:gd name="connsiteY4" fmla="*/ 1103239 h 2182391"/>
              <a:gd name="connsiteX0" fmla="*/ 0 w 5815012"/>
              <a:gd name="connsiteY0" fmla="*/ 1103239 h 2182391"/>
              <a:gd name="connsiteX1" fmla="*/ 1141600 w 5815012"/>
              <a:gd name="connsiteY1" fmla="*/ 1191791 h 2182391"/>
              <a:gd name="connsiteX2" fmla="*/ 2599316 w 5815012"/>
              <a:gd name="connsiteY2" fmla="*/ 320336 h 2182391"/>
              <a:gd name="connsiteX3" fmla="*/ 3582117 w 5815012"/>
              <a:gd name="connsiteY3" fmla="*/ 4341 h 2182391"/>
              <a:gd name="connsiteX4" fmla="*/ 5002398 w 5815012"/>
              <a:gd name="connsiteY4" fmla="*/ 304452 h 2182391"/>
              <a:gd name="connsiteX5" fmla="*/ 5567550 w 5815012"/>
              <a:gd name="connsiteY5" fmla="*/ 2182391 h 2182391"/>
              <a:gd name="connsiteX0" fmla="*/ 0 w 5815012"/>
              <a:gd name="connsiteY0" fmla="*/ 1103239 h 2182391"/>
              <a:gd name="connsiteX1" fmla="*/ 2095550 w 5815012"/>
              <a:gd name="connsiteY1" fmla="*/ 714036 h 2182391"/>
              <a:gd name="connsiteX2" fmla="*/ 4507098 w 5815012"/>
              <a:gd name="connsiteY2" fmla="*/ 437802 h 2182391"/>
              <a:gd name="connsiteX3" fmla="*/ 1836924 w 5815012"/>
              <a:gd name="connsiteY3" fmla="*/ 1149002 h 2182391"/>
              <a:gd name="connsiteX4" fmla="*/ 0 w 5815012"/>
              <a:gd name="connsiteY4" fmla="*/ 1103239 h 2182391"/>
              <a:gd name="connsiteX0" fmla="*/ 0 w 5815012"/>
              <a:gd name="connsiteY0" fmla="*/ 1103239 h 2182391"/>
              <a:gd name="connsiteX1" fmla="*/ 1141600 w 5815012"/>
              <a:gd name="connsiteY1" fmla="*/ 1191791 h 2182391"/>
              <a:gd name="connsiteX2" fmla="*/ 2599316 w 5815012"/>
              <a:gd name="connsiteY2" fmla="*/ 320336 h 2182391"/>
              <a:gd name="connsiteX3" fmla="*/ 3582117 w 5815012"/>
              <a:gd name="connsiteY3" fmla="*/ 4341 h 2182391"/>
              <a:gd name="connsiteX4" fmla="*/ 5002398 w 5815012"/>
              <a:gd name="connsiteY4" fmla="*/ 304452 h 2182391"/>
              <a:gd name="connsiteX5" fmla="*/ 5567550 w 5815012"/>
              <a:gd name="connsiteY5" fmla="*/ 2182391 h 2182391"/>
              <a:gd name="connsiteX0" fmla="*/ 0 w 5815012"/>
              <a:gd name="connsiteY0" fmla="*/ 1098898 h 2178050"/>
              <a:gd name="connsiteX1" fmla="*/ 2095550 w 5815012"/>
              <a:gd name="connsiteY1" fmla="*/ 709695 h 2178050"/>
              <a:gd name="connsiteX2" fmla="*/ 4507098 w 5815012"/>
              <a:gd name="connsiteY2" fmla="*/ 433461 h 2178050"/>
              <a:gd name="connsiteX3" fmla="*/ 1836924 w 5815012"/>
              <a:gd name="connsiteY3" fmla="*/ 1144661 h 2178050"/>
              <a:gd name="connsiteX4" fmla="*/ 0 w 5815012"/>
              <a:gd name="connsiteY4" fmla="*/ 1098898 h 2178050"/>
              <a:gd name="connsiteX0" fmla="*/ 0 w 5815012"/>
              <a:gd name="connsiteY0" fmla="*/ 1098898 h 2178050"/>
              <a:gd name="connsiteX1" fmla="*/ 1141600 w 5815012"/>
              <a:gd name="connsiteY1" fmla="*/ 1187450 h 2178050"/>
              <a:gd name="connsiteX2" fmla="*/ 2599316 w 5815012"/>
              <a:gd name="connsiteY2" fmla="*/ 315995 h 2178050"/>
              <a:gd name="connsiteX3" fmla="*/ 3582117 w 5815012"/>
              <a:gd name="connsiteY3" fmla="*/ 0 h 2178050"/>
              <a:gd name="connsiteX4" fmla="*/ 5002398 w 5815012"/>
              <a:gd name="connsiteY4" fmla="*/ 300111 h 2178050"/>
              <a:gd name="connsiteX5" fmla="*/ 5567550 w 5815012"/>
              <a:gd name="connsiteY5" fmla="*/ 2178050 h 2178050"/>
              <a:gd name="connsiteX0" fmla="*/ 0 w 5820204"/>
              <a:gd name="connsiteY0" fmla="*/ 1098898 h 2178050"/>
              <a:gd name="connsiteX1" fmla="*/ 2095550 w 5820204"/>
              <a:gd name="connsiteY1" fmla="*/ 709695 h 2178050"/>
              <a:gd name="connsiteX2" fmla="*/ 4507098 w 5820204"/>
              <a:gd name="connsiteY2" fmla="*/ 433461 h 2178050"/>
              <a:gd name="connsiteX3" fmla="*/ 1836924 w 5820204"/>
              <a:gd name="connsiteY3" fmla="*/ 1144661 h 2178050"/>
              <a:gd name="connsiteX4" fmla="*/ 0 w 5820204"/>
              <a:gd name="connsiteY4" fmla="*/ 1098898 h 2178050"/>
              <a:gd name="connsiteX0" fmla="*/ 0 w 5820204"/>
              <a:gd name="connsiteY0" fmla="*/ 1098898 h 2178050"/>
              <a:gd name="connsiteX1" fmla="*/ 1141600 w 5820204"/>
              <a:gd name="connsiteY1" fmla="*/ 1187450 h 2178050"/>
              <a:gd name="connsiteX2" fmla="*/ 2599316 w 5820204"/>
              <a:gd name="connsiteY2" fmla="*/ 315995 h 2178050"/>
              <a:gd name="connsiteX3" fmla="*/ 3582117 w 5820204"/>
              <a:gd name="connsiteY3" fmla="*/ 0 h 2178050"/>
              <a:gd name="connsiteX4" fmla="*/ 5048965 w 5820204"/>
              <a:gd name="connsiteY4" fmla="*/ 266245 h 2178050"/>
              <a:gd name="connsiteX5" fmla="*/ 5567550 w 5820204"/>
              <a:gd name="connsiteY5" fmla="*/ 2178050 h 2178050"/>
              <a:gd name="connsiteX0" fmla="*/ 0 w 5820204"/>
              <a:gd name="connsiteY0" fmla="*/ 1098898 h 2178050"/>
              <a:gd name="connsiteX1" fmla="*/ 2095550 w 5820204"/>
              <a:gd name="connsiteY1" fmla="*/ 709695 h 2178050"/>
              <a:gd name="connsiteX2" fmla="*/ 4507098 w 5820204"/>
              <a:gd name="connsiteY2" fmla="*/ 433461 h 2178050"/>
              <a:gd name="connsiteX3" fmla="*/ 1836924 w 5820204"/>
              <a:gd name="connsiteY3" fmla="*/ 1144661 h 2178050"/>
              <a:gd name="connsiteX4" fmla="*/ 0 w 5820204"/>
              <a:gd name="connsiteY4" fmla="*/ 1098898 h 2178050"/>
              <a:gd name="connsiteX0" fmla="*/ 0 w 5820204"/>
              <a:gd name="connsiteY0" fmla="*/ 1098898 h 2178050"/>
              <a:gd name="connsiteX1" fmla="*/ 1141600 w 5820204"/>
              <a:gd name="connsiteY1" fmla="*/ 1187450 h 2178050"/>
              <a:gd name="connsiteX2" fmla="*/ 2599316 w 5820204"/>
              <a:gd name="connsiteY2" fmla="*/ 315995 h 2178050"/>
              <a:gd name="connsiteX3" fmla="*/ 3582117 w 5820204"/>
              <a:gd name="connsiteY3" fmla="*/ 0 h 2178050"/>
              <a:gd name="connsiteX4" fmla="*/ 5048965 w 5820204"/>
              <a:gd name="connsiteY4" fmla="*/ 266245 h 2178050"/>
              <a:gd name="connsiteX5" fmla="*/ 5567550 w 5820204"/>
              <a:gd name="connsiteY5" fmla="*/ 2178050 h 2178050"/>
              <a:gd name="connsiteX0" fmla="*/ 0 w 5820204"/>
              <a:gd name="connsiteY0" fmla="*/ 1108768 h 2187920"/>
              <a:gd name="connsiteX1" fmla="*/ 2095550 w 5820204"/>
              <a:gd name="connsiteY1" fmla="*/ 719565 h 2187920"/>
              <a:gd name="connsiteX2" fmla="*/ 4507098 w 5820204"/>
              <a:gd name="connsiteY2" fmla="*/ 443331 h 2187920"/>
              <a:gd name="connsiteX3" fmla="*/ 1836924 w 5820204"/>
              <a:gd name="connsiteY3" fmla="*/ 1154531 h 2187920"/>
              <a:gd name="connsiteX4" fmla="*/ 0 w 5820204"/>
              <a:gd name="connsiteY4" fmla="*/ 1108768 h 2187920"/>
              <a:gd name="connsiteX0" fmla="*/ 0 w 5820204"/>
              <a:gd name="connsiteY0" fmla="*/ 1108768 h 2187920"/>
              <a:gd name="connsiteX1" fmla="*/ 1141600 w 5820204"/>
              <a:gd name="connsiteY1" fmla="*/ 1197320 h 2187920"/>
              <a:gd name="connsiteX2" fmla="*/ 2599316 w 5820204"/>
              <a:gd name="connsiteY2" fmla="*/ 325865 h 2187920"/>
              <a:gd name="connsiteX3" fmla="*/ 3582117 w 5820204"/>
              <a:gd name="connsiteY3" fmla="*/ 9870 h 2187920"/>
              <a:gd name="connsiteX4" fmla="*/ 4325067 w 5820204"/>
              <a:gd name="connsiteY4" fmla="*/ 83953 h 2187920"/>
              <a:gd name="connsiteX5" fmla="*/ 5048965 w 5820204"/>
              <a:gd name="connsiteY5" fmla="*/ 276115 h 2187920"/>
              <a:gd name="connsiteX6" fmla="*/ 5567550 w 5820204"/>
              <a:gd name="connsiteY6" fmla="*/ 2187920 h 2187920"/>
              <a:gd name="connsiteX0" fmla="*/ 0 w 5820204"/>
              <a:gd name="connsiteY0" fmla="*/ 1108768 h 2187920"/>
              <a:gd name="connsiteX1" fmla="*/ 2095550 w 5820204"/>
              <a:gd name="connsiteY1" fmla="*/ 719565 h 2187920"/>
              <a:gd name="connsiteX2" fmla="*/ 4507098 w 5820204"/>
              <a:gd name="connsiteY2" fmla="*/ 443331 h 2187920"/>
              <a:gd name="connsiteX3" fmla="*/ 1836924 w 5820204"/>
              <a:gd name="connsiteY3" fmla="*/ 1154531 h 2187920"/>
              <a:gd name="connsiteX4" fmla="*/ 0 w 5820204"/>
              <a:gd name="connsiteY4" fmla="*/ 1108768 h 2187920"/>
              <a:gd name="connsiteX0" fmla="*/ 0 w 5820204"/>
              <a:gd name="connsiteY0" fmla="*/ 1108768 h 2187920"/>
              <a:gd name="connsiteX1" fmla="*/ 1141600 w 5820204"/>
              <a:gd name="connsiteY1" fmla="*/ 1197320 h 2187920"/>
              <a:gd name="connsiteX2" fmla="*/ 2599316 w 5820204"/>
              <a:gd name="connsiteY2" fmla="*/ 325865 h 2187920"/>
              <a:gd name="connsiteX3" fmla="*/ 3582117 w 5820204"/>
              <a:gd name="connsiteY3" fmla="*/ 9870 h 2187920"/>
              <a:gd name="connsiteX4" fmla="*/ 4325067 w 5820204"/>
              <a:gd name="connsiteY4" fmla="*/ 83953 h 2187920"/>
              <a:gd name="connsiteX5" fmla="*/ 5048965 w 5820204"/>
              <a:gd name="connsiteY5" fmla="*/ 276115 h 2187920"/>
              <a:gd name="connsiteX6" fmla="*/ 5567550 w 5820204"/>
              <a:gd name="connsiteY6" fmla="*/ 2187920 h 2187920"/>
              <a:gd name="connsiteX0" fmla="*/ 0 w 5820204"/>
              <a:gd name="connsiteY0" fmla="*/ 1108768 h 2187920"/>
              <a:gd name="connsiteX1" fmla="*/ 2095550 w 5820204"/>
              <a:gd name="connsiteY1" fmla="*/ 719565 h 2187920"/>
              <a:gd name="connsiteX2" fmla="*/ 4507098 w 5820204"/>
              <a:gd name="connsiteY2" fmla="*/ 443331 h 2187920"/>
              <a:gd name="connsiteX3" fmla="*/ 1836924 w 5820204"/>
              <a:gd name="connsiteY3" fmla="*/ 1154531 h 2187920"/>
              <a:gd name="connsiteX4" fmla="*/ 0 w 5820204"/>
              <a:gd name="connsiteY4" fmla="*/ 1108768 h 2187920"/>
              <a:gd name="connsiteX0" fmla="*/ 0 w 5820204"/>
              <a:gd name="connsiteY0" fmla="*/ 1108768 h 2187920"/>
              <a:gd name="connsiteX1" fmla="*/ 1141600 w 5820204"/>
              <a:gd name="connsiteY1" fmla="*/ 1197320 h 2187920"/>
              <a:gd name="connsiteX2" fmla="*/ 2599316 w 5820204"/>
              <a:gd name="connsiteY2" fmla="*/ 325865 h 2187920"/>
              <a:gd name="connsiteX3" fmla="*/ 3582117 w 5820204"/>
              <a:gd name="connsiteY3" fmla="*/ 9870 h 2187920"/>
              <a:gd name="connsiteX4" fmla="*/ 4325067 w 5820204"/>
              <a:gd name="connsiteY4" fmla="*/ 83953 h 2187920"/>
              <a:gd name="connsiteX5" fmla="*/ 5048965 w 5820204"/>
              <a:gd name="connsiteY5" fmla="*/ 276115 h 2187920"/>
              <a:gd name="connsiteX6" fmla="*/ 5567550 w 5820204"/>
              <a:gd name="connsiteY6" fmla="*/ 2187920 h 2187920"/>
              <a:gd name="connsiteX0" fmla="*/ 0 w 5893908"/>
              <a:gd name="connsiteY0" fmla="*/ 1108768 h 2187920"/>
              <a:gd name="connsiteX1" fmla="*/ 2095550 w 5893908"/>
              <a:gd name="connsiteY1" fmla="*/ 719565 h 2187920"/>
              <a:gd name="connsiteX2" fmla="*/ 4507098 w 5893908"/>
              <a:gd name="connsiteY2" fmla="*/ 443331 h 2187920"/>
              <a:gd name="connsiteX3" fmla="*/ 1836924 w 5893908"/>
              <a:gd name="connsiteY3" fmla="*/ 1154531 h 2187920"/>
              <a:gd name="connsiteX4" fmla="*/ 0 w 5893908"/>
              <a:gd name="connsiteY4" fmla="*/ 1108768 h 2187920"/>
              <a:gd name="connsiteX0" fmla="*/ 0 w 5893908"/>
              <a:gd name="connsiteY0" fmla="*/ 1108768 h 2187920"/>
              <a:gd name="connsiteX1" fmla="*/ 1141600 w 5893908"/>
              <a:gd name="connsiteY1" fmla="*/ 1197320 h 2187920"/>
              <a:gd name="connsiteX2" fmla="*/ 2599316 w 5893908"/>
              <a:gd name="connsiteY2" fmla="*/ 325865 h 2187920"/>
              <a:gd name="connsiteX3" fmla="*/ 3582117 w 5893908"/>
              <a:gd name="connsiteY3" fmla="*/ 9870 h 2187920"/>
              <a:gd name="connsiteX4" fmla="*/ 4325067 w 5893908"/>
              <a:gd name="connsiteY4" fmla="*/ 83953 h 2187920"/>
              <a:gd name="connsiteX5" fmla="*/ 5048965 w 5893908"/>
              <a:gd name="connsiteY5" fmla="*/ 276115 h 2187920"/>
              <a:gd name="connsiteX6" fmla="*/ 5567550 w 5893908"/>
              <a:gd name="connsiteY6" fmla="*/ 2187920 h 2187920"/>
              <a:gd name="connsiteX0" fmla="*/ 0 w 5061656"/>
              <a:gd name="connsiteY0" fmla="*/ 1108768 h 3261070"/>
              <a:gd name="connsiteX1" fmla="*/ 2095550 w 5061656"/>
              <a:gd name="connsiteY1" fmla="*/ 719565 h 3261070"/>
              <a:gd name="connsiteX2" fmla="*/ 4507098 w 5061656"/>
              <a:gd name="connsiteY2" fmla="*/ 443331 h 3261070"/>
              <a:gd name="connsiteX3" fmla="*/ 1836924 w 5061656"/>
              <a:gd name="connsiteY3" fmla="*/ 1154531 h 3261070"/>
              <a:gd name="connsiteX4" fmla="*/ 0 w 5061656"/>
              <a:gd name="connsiteY4" fmla="*/ 1108768 h 3261070"/>
              <a:gd name="connsiteX0" fmla="*/ 0 w 5061656"/>
              <a:gd name="connsiteY0" fmla="*/ 1108768 h 3261070"/>
              <a:gd name="connsiteX1" fmla="*/ 1141600 w 5061656"/>
              <a:gd name="connsiteY1" fmla="*/ 1197320 h 3261070"/>
              <a:gd name="connsiteX2" fmla="*/ 2599316 w 5061656"/>
              <a:gd name="connsiteY2" fmla="*/ 325865 h 3261070"/>
              <a:gd name="connsiteX3" fmla="*/ 3582117 w 5061656"/>
              <a:gd name="connsiteY3" fmla="*/ 9870 h 3261070"/>
              <a:gd name="connsiteX4" fmla="*/ 4325067 w 5061656"/>
              <a:gd name="connsiteY4" fmla="*/ 83953 h 3261070"/>
              <a:gd name="connsiteX5" fmla="*/ 5048965 w 5061656"/>
              <a:gd name="connsiteY5" fmla="*/ 276115 h 3261070"/>
              <a:gd name="connsiteX6" fmla="*/ 17650 w 5061656"/>
              <a:gd name="connsiteY6" fmla="*/ 3261070 h 3261070"/>
              <a:gd name="connsiteX0" fmla="*/ 0 w 5426047"/>
              <a:gd name="connsiteY0" fmla="*/ 1108768 h 4141370"/>
              <a:gd name="connsiteX1" fmla="*/ 2095550 w 5426047"/>
              <a:gd name="connsiteY1" fmla="*/ 719565 h 4141370"/>
              <a:gd name="connsiteX2" fmla="*/ 4507098 w 5426047"/>
              <a:gd name="connsiteY2" fmla="*/ 443331 h 4141370"/>
              <a:gd name="connsiteX3" fmla="*/ 1836924 w 5426047"/>
              <a:gd name="connsiteY3" fmla="*/ 1154531 h 4141370"/>
              <a:gd name="connsiteX4" fmla="*/ 0 w 5426047"/>
              <a:gd name="connsiteY4" fmla="*/ 1108768 h 4141370"/>
              <a:gd name="connsiteX0" fmla="*/ 0 w 5426047"/>
              <a:gd name="connsiteY0" fmla="*/ 1108768 h 4141370"/>
              <a:gd name="connsiteX1" fmla="*/ 1141600 w 5426047"/>
              <a:gd name="connsiteY1" fmla="*/ 1197320 h 4141370"/>
              <a:gd name="connsiteX2" fmla="*/ 2599316 w 5426047"/>
              <a:gd name="connsiteY2" fmla="*/ 325865 h 4141370"/>
              <a:gd name="connsiteX3" fmla="*/ 3582117 w 5426047"/>
              <a:gd name="connsiteY3" fmla="*/ 9870 h 4141370"/>
              <a:gd name="connsiteX4" fmla="*/ 4325067 w 5426047"/>
              <a:gd name="connsiteY4" fmla="*/ 83953 h 4141370"/>
              <a:gd name="connsiteX5" fmla="*/ 5048965 w 5426047"/>
              <a:gd name="connsiteY5" fmla="*/ 276115 h 4141370"/>
              <a:gd name="connsiteX6" fmla="*/ 5104000 w 5426047"/>
              <a:gd name="connsiteY6" fmla="*/ 4042120 h 4141370"/>
              <a:gd name="connsiteX7" fmla="*/ 17650 w 5426047"/>
              <a:gd name="connsiteY7" fmla="*/ 3261070 h 4141370"/>
              <a:gd name="connsiteX0" fmla="*/ 0 w 5634397"/>
              <a:gd name="connsiteY0" fmla="*/ 1108768 h 4141370"/>
              <a:gd name="connsiteX1" fmla="*/ 2095550 w 5634397"/>
              <a:gd name="connsiteY1" fmla="*/ 719565 h 4141370"/>
              <a:gd name="connsiteX2" fmla="*/ 4507098 w 5634397"/>
              <a:gd name="connsiteY2" fmla="*/ 443331 h 4141370"/>
              <a:gd name="connsiteX3" fmla="*/ 1836924 w 5634397"/>
              <a:gd name="connsiteY3" fmla="*/ 1154531 h 4141370"/>
              <a:gd name="connsiteX4" fmla="*/ 0 w 5634397"/>
              <a:gd name="connsiteY4" fmla="*/ 1108768 h 4141370"/>
              <a:gd name="connsiteX0" fmla="*/ 0 w 5634397"/>
              <a:gd name="connsiteY0" fmla="*/ 1108768 h 4141370"/>
              <a:gd name="connsiteX1" fmla="*/ 1141600 w 5634397"/>
              <a:gd name="connsiteY1" fmla="*/ 1197320 h 4141370"/>
              <a:gd name="connsiteX2" fmla="*/ 2599316 w 5634397"/>
              <a:gd name="connsiteY2" fmla="*/ 325865 h 4141370"/>
              <a:gd name="connsiteX3" fmla="*/ 3582117 w 5634397"/>
              <a:gd name="connsiteY3" fmla="*/ 9870 h 4141370"/>
              <a:gd name="connsiteX4" fmla="*/ 4325067 w 5634397"/>
              <a:gd name="connsiteY4" fmla="*/ 83953 h 4141370"/>
              <a:gd name="connsiteX5" fmla="*/ 5048965 w 5634397"/>
              <a:gd name="connsiteY5" fmla="*/ 276115 h 4141370"/>
              <a:gd name="connsiteX6" fmla="*/ 5104000 w 5634397"/>
              <a:gd name="connsiteY6" fmla="*/ 4042120 h 4141370"/>
              <a:gd name="connsiteX7" fmla="*/ 17650 w 5634397"/>
              <a:gd name="connsiteY7" fmla="*/ 3261070 h 4141370"/>
              <a:gd name="connsiteX0" fmla="*/ 0 w 5555364"/>
              <a:gd name="connsiteY0" fmla="*/ 1108768 h 4141370"/>
              <a:gd name="connsiteX1" fmla="*/ 2095550 w 5555364"/>
              <a:gd name="connsiteY1" fmla="*/ 719565 h 4141370"/>
              <a:gd name="connsiteX2" fmla="*/ 4507098 w 5555364"/>
              <a:gd name="connsiteY2" fmla="*/ 443331 h 4141370"/>
              <a:gd name="connsiteX3" fmla="*/ 1836924 w 5555364"/>
              <a:gd name="connsiteY3" fmla="*/ 1154531 h 4141370"/>
              <a:gd name="connsiteX4" fmla="*/ 0 w 5555364"/>
              <a:gd name="connsiteY4" fmla="*/ 1108768 h 4141370"/>
              <a:gd name="connsiteX0" fmla="*/ 0 w 5555364"/>
              <a:gd name="connsiteY0" fmla="*/ 1108768 h 4141370"/>
              <a:gd name="connsiteX1" fmla="*/ 1141600 w 5555364"/>
              <a:gd name="connsiteY1" fmla="*/ 1197320 h 4141370"/>
              <a:gd name="connsiteX2" fmla="*/ 2599316 w 5555364"/>
              <a:gd name="connsiteY2" fmla="*/ 325865 h 4141370"/>
              <a:gd name="connsiteX3" fmla="*/ 3582117 w 5555364"/>
              <a:gd name="connsiteY3" fmla="*/ 9870 h 4141370"/>
              <a:gd name="connsiteX4" fmla="*/ 4325067 w 5555364"/>
              <a:gd name="connsiteY4" fmla="*/ 83953 h 4141370"/>
              <a:gd name="connsiteX5" fmla="*/ 5048965 w 5555364"/>
              <a:gd name="connsiteY5" fmla="*/ 276115 h 4141370"/>
              <a:gd name="connsiteX6" fmla="*/ 5104000 w 5555364"/>
              <a:gd name="connsiteY6" fmla="*/ 4042120 h 4141370"/>
              <a:gd name="connsiteX7" fmla="*/ 17650 w 5555364"/>
              <a:gd name="connsiteY7" fmla="*/ 3261070 h 4141370"/>
              <a:gd name="connsiteX0" fmla="*/ 0 w 5555364"/>
              <a:gd name="connsiteY0" fmla="*/ 1108768 h 4294538"/>
              <a:gd name="connsiteX1" fmla="*/ 2095550 w 5555364"/>
              <a:gd name="connsiteY1" fmla="*/ 719565 h 4294538"/>
              <a:gd name="connsiteX2" fmla="*/ 4507098 w 5555364"/>
              <a:gd name="connsiteY2" fmla="*/ 443331 h 4294538"/>
              <a:gd name="connsiteX3" fmla="*/ 1836924 w 5555364"/>
              <a:gd name="connsiteY3" fmla="*/ 1154531 h 4294538"/>
              <a:gd name="connsiteX4" fmla="*/ 0 w 5555364"/>
              <a:gd name="connsiteY4" fmla="*/ 1108768 h 4294538"/>
              <a:gd name="connsiteX0" fmla="*/ 0 w 5555364"/>
              <a:gd name="connsiteY0" fmla="*/ 1108768 h 4294538"/>
              <a:gd name="connsiteX1" fmla="*/ 1141600 w 5555364"/>
              <a:gd name="connsiteY1" fmla="*/ 1197320 h 4294538"/>
              <a:gd name="connsiteX2" fmla="*/ 2599316 w 5555364"/>
              <a:gd name="connsiteY2" fmla="*/ 325865 h 4294538"/>
              <a:gd name="connsiteX3" fmla="*/ 3582117 w 5555364"/>
              <a:gd name="connsiteY3" fmla="*/ 9870 h 4294538"/>
              <a:gd name="connsiteX4" fmla="*/ 4325067 w 5555364"/>
              <a:gd name="connsiteY4" fmla="*/ 83953 h 4294538"/>
              <a:gd name="connsiteX5" fmla="*/ 5048965 w 5555364"/>
              <a:gd name="connsiteY5" fmla="*/ 276115 h 4294538"/>
              <a:gd name="connsiteX6" fmla="*/ 5104000 w 5555364"/>
              <a:gd name="connsiteY6" fmla="*/ 4042120 h 4294538"/>
              <a:gd name="connsiteX7" fmla="*/ 17650 w 5555364"/>
              <a:gd name="connsiteY7" fmla="*/ 3261070 h 4294538"/>
              <a:gd name="connsiteX0" fmla="*/ 0 w 5555364"/>
              <a:gd name="connsiteY0" fmla="*/ 1108768 h 4256960"/>
              <a:gd name="connsiteX1" fmla="*/ 2095550 w 5555364"/>
              <a:gd name="connsiteY1" fmla="*/ 719565 h 4256960"/>
              <a:gd name="connsiteX2" fmla="*/ 4507098 w 5555364"/>
              <a:gd name="connsiteY2" fmla="*/ 443331 h 4256960"/>
              <a:gd name="connsiteX3" fmla="*/ 1836924 w 5555364"/>
              <a:gd name="connsiteY3" fmla="*/ 1154531 h 4256960"/>
              <a:gd name="connsiteX4" fmla="*/ 0 w 5555364"/>
              <a:gd name="connsiteY4" fmla="*/ 1108768 h 4256960"/>
              <a:gd name="connsiteX0" fmla="*/ 0 w 5555364"/>
              <a:gd name="connsiteY0" fmla="*/ 1108768 h 4256960"/>
              <a:gd name="connsiteX1" fmla="*/ 1141600 w 5555364"/>
              <a:gd name="connsiteY1" fmla="*/ 1197320 h 4256960"/>
              <a:gd name="connsiteX2" fmla="*/ 2599316 w 5555364"/>
              <a:gd name="connsiteY2" fmla="*/ 325865 h 4256960"/>
              <a:gd name="connsiteX3" fmla="*/ 3582117 w 5555364"/>
              <a:gd name="connsiteY3" fmla="*/ 9870 h 4256960"/>
              <a:gd name="connsiteX4" fmla="*/ 4325067 w 5555364"/>
              <a:gd name="connsiteY4" fmla="*/ 83953 h 4256960"/>
              <a:gd name="connsiteX5" fmla="*/ 5048965 w 5555364"/>
              <a:gd name="connsiteY5" fmla="*/ 276115 h 4256960"/>
              <a:gd name="connsiteX6" fmla="*/ 5104000 w 5555364"/>
              <a:gd name="connsiteY6" fmla="*/ 4042120 h 4256960"/>
              <a:gd name="connsiteX7" fmla="*/ 17650 w 5555364"/>
              <a:gd name="connsiteY7" fmla="*/ 3261070 h 4256960"/>
              <a:gd name="connsiteX0" fmla="*/ 0 w 5555364"/>
              <a:gd name="connsiteY0" fmla="*/ 1108768 h 4151011"/>
              <a:gd name="connsiteX1" fmla="*/ 2095550 w 5555364"/>
              <a:gd name="connsiteY1" fmla="*/ 719565 h 4151011"/>
              <a:gd name="connsiteX2" fmla="*/ 4507098 w 5555364"/>
              <a:gd name="connsiteY2" fmla="*/ 443331 h 4151011"/>
              <a:gd name="connsiteX3" fmla="*/ 1836924 w 5555364"/>
              <a:gd name="connsiteY3" fmla="*/ 1154531 h 4151011"/>
              <a:gd name="connsiteX4" fmla="*/ 0 w 5555364"/>
              <a:gd name="connsiteY4" fmla="*/ 1108768 h 4151011"/>
              <a:gd name="connsiteX0" fmla="*/ 0 w 5555364"/>
              <a:gd name="connsiteY0" fmla="*/ 1108768 h 4151011"/>
              <a:gd name="connsiteX1" fmla="*/ 1141600 w 5555364"/>
              <a:gd name="connsiteY1" fmla="*/ 1197320 h 4151011"/>
              <a:gd name="connsiteX2" fmla="*/ 2599316 w 5555364"/>
              <a:gd name="connsiteY2" fmla="*/ 325865 h 4151011"/>
              <a:gd name="connsiteX3" fmla="*/ 3582117 w 5555364"/>
              <a:gd name="connsiteY3" fmla="*/ 9870 h 4151011"/>
              <a:gd name="connsiteX4" fmla="*/ 4325067 w 5555364"/>
              <a:gd name="connsiteY4" fmla="*/ 83953 h 4151011"/>
              <a:gd name="connsiteX5" fmla="*/ 5048965 w 5555364"/>
              <a:gd name="connsiteY5" fmla="*/ 276115 h 4151011"/>
              <a:gd name="connsiteX6" fmla="*/ 5104000 w 5555364"/>
              <a:gd name="connsiteY6" fmla="*/ 4042120 h 4151011"/>
              <a:gd name="connsiteX7" fmla="*/ 963800 w 5555364"/>
              <a:gd name="connsiteY7" fmla="*/ 3165820 h 4151011"/>
              <a:gd name="connsiteX8" fmla="*/ 17650 w 5555364"/>
              <a:gd name="connsiteY8" fmla="*/ 3261070 h 4151011"/>
              <a:gd name="connsiteX0" fmla="*/ 0 w 5555364"/>
              <a:gd name="connsiteY0" fmla="*/ 1108768 h 4151011"/>
              <a:gd name="connsiteX1" fmla="*/ 2095550 w 5555364"/>
              <a:gd name="connsiteY1" fmla="*/ 719565 h 4151011"/>
              <a:gd name="connsiteX2" fmla="*/ 4507098 w 5555364"/>
              <a:gd name="connsiteY2" fmla="*/ 443331 h 4151011"/>
              <a:gd name="connsiteX3" fmla="*/ 1836924 w 5555364"/>
              <a:gd name="connsiteY3" fmla="*/ 1154531 h 4151011"/>
              <a:gd name="connsiteX4" fmla="*/ 0 w 5555364"/>
              <a:gd name="connsiteY4" fmla="*/ 1108768 h 4151011"/>
              <a:gd name="connsiteX0" fmla="*/ 0 w 5555364"/>
              <a:gd name="connsiteY0" fmla="*/ 1108768 h 4151011"/>
              <a:gd name="connsiteX1" fmla="*/ 1141600 w 5555364"/>
              <a:gd name="connsiteY1" fmla="*/ 1197320 h 4151011"/>
              <a:gd name="connsiteX2" fmla="*/ 2599316 w 5555364"/>
              <a:gd name="connsiteY2" fmla="*/ 325865 h 4151011"/>
              <a:gd name="connsiteX3" fmla="*/ 3582117 w 5555364"/>
              <a:gd name="connsiteY3" fmla="*/ 9870 h 4151011"/>
              <a:gd name="connsiteX4" fmla="*/ 4325067 w 5555364"/>
              <a:gd name="connsiteY4" fmla="*/ 83953 h 4151011"/>
              <a:gd name="connsiteX5" fmla="*/ 5048965 w 5555364"/>
              <a:gd name="connsiteY5" fmla="*/ 276115 h 4151011"/>
              <a:gd name="connsiteX6" fmla="*/ 5104000 w 5555364"/>
              <a:gd name="connsiteY6" fmla="*/ 4042120 h 4151011"/>
              <a:gd name="connsiteX7" fmla="*/ 963800 w 5555364"/>
              <a:gd name="connsiteY7" fmla="*/ 3165820 h 4151011"/>
              <a:gd name="connsiteX8" fmla="*/ 17650 w 5555364"/>
              <a:gd name="connsiteY8" fmla="*/ 3261070 h 4151011"/>
              <a:gd name="connsiteX0" fmla="*/ 0 w 5555364"/>
              <a:gd name="connsiteY0" fmla="*/ 1108768 h 4151011"/>
              <a:gd name="connsiteX1" fmla="*/ 2095550 w 5555364"/>
              <a:gd name="connsiteY1" fmla="*/ 719565 h 4151011"/>
              <a:gd name="connsiteX2" fmla="*/ 4507098 w 5555364"/>
              <a:gd name="connsiteY2" fmla="*/ 443331 h 4151011"/>
              <a:gd name="connsiteX3" fmla="*/ 1836924 w 5555364"/>
              <a:gd name="connsiteY3" fmla="*/ 1154531 h 4151011"/>
              <a:gd name="connsiteX4" fmla="*/ 0 w 5555364"/>
              <a:gd name="connsiteY4" fmla="*/ 1108768 h 4151011"/>
              <a:gd name="connsiteX0" fmla="*/ 0 w 5555364"/>
              <a:gd name="connsiteY0" fmla="*/ 1108768 h 4151011"/>
              <a:gd name="connsiteX1" fmla="*/ 1141600 w 5555364"/>
              <a:gd name="connsiteY1" fmla="*/ 1197320 h 4151011"/>
              <a:gd name="connsiteX2" fmla="*/ 2599316 w 5555364"/>
              <a:gd name="connsiteY2" fmla="*/ 325865 h 4151011"/>
              <a:gd name="connsiteX3" fmla="*/ 3582117 w 5555364"/>
              <a:gd name="connsiteY3" fmla="*/ 9870 h 4151011"/>
              <a:gd name="connsiteX4" fmla="*/ 4325067 w 5555364"/>
              <a:gd name="connsiteY4" fmla="*/ 83953 h 4151011"/>
              <a:gd name="connsiteX5" fmla="*/ 5048965 w 5555364"/>
              <a:gd name="connsiteY5" fmla="*/ 276115 h 4151011"/>
              <a:gd name="connsiteX6" fmla="*/ 5104000 w 5555364"/>
              <a:gd name="connsiteY6" fmla="*/ 4042120 h 4151011"/>
              <a:gd name="connsiteX7" fmla="*/ 963800 w 5555364"/>
              <a:gd name="connsiteY7" fmla="*/ 3165820 h 4151011"/>
              <a:gd name="connsiteX8" fmla="*/ 17650 w 5555364"/>
              <a:gd name="connsiteY8" fmla="*/ 3261070 h 4151011"/>
              <a:gd name="connsiteX0" fmla="*/ 0 w 5555364"/>
              <a:gd name="connsiteY0" fmla="*/ 1108768 h 4151011"/>
              <a:gd name="connsiteX1" fmla="*/ 2095550 w 5555364"/>
              <a:gd name="connsiteY1" fmla="*/ 719565 h 4151011"/>
              <a:gd name="connsiteX2" fmla="*/ 4507098 w 5555364"/>
              <a:gd name="connsiteY2" fmla="*/ 443331 h 4151011"/>
              <a:gd name="connsiteX3" fmla="*/ 1836924 w 5555364"/>
              <a:gd name="connsiteY3" fmla="*/ 1154531 h 4151011"/>
              <a:gd name="connsiteX4" fmla="*/ 0 w 5555364"/>
              <a:gd name="connsiteY4" fmla="*/ 1108768 h 4151011"/>
              <a:gd name="connsiteX0" fmla="*/ 0 w 5555364"/>
              <a:gd name="connsiteY0" fmla="*/ 1108768 h 4151011"/>
              <a:gd name="connsiteX1" fmla="*/ 1141600 w 5555364"/>
              <a:gd name="connsiteY1" fmla="*/ 1197320 h 4151011"/>
              <a:gd name="connsiteX2" fmla="*/ 2599316 w 5555364"/>
              <a:gd name="connsiteY2" fmla="*/ 325865 h 4151011"/>
              <a:gd name="connsiteX3" fmla="*/ 3582117 w 5555364"/>
              <a:gd name="connsiteY3" fmla="*/ 9870 h 4151011"/>
              <a:gd name="connsiteX4" fmla="*/ 4325067 w 5555364"/>
              <a:gd name="connsiteY4" fmla="*/ 83953 h 4151011"/>
              <a:gd name="connsiteX5" fmla="*/ 5048965 w 5555364"/>
              <a:gd name="connsiteY5" fmla="*/ 276115 h 4151011"/>
              <a:gd name="connsiteX6" fmla="*/ 5104000 w 5555364"/>
              <a:gd name="connsiteY6" fmla="*/ 4042120 h 4151011"/>
              <a:gd name="connsiteX7" fmla="*/ 963800 w 5555364"/>
              <a:gd name="connsiteY7" fmla="*/ 3165820 h 4151011"/>
              <a:gd name="connsiteX8" fmla="*/ 17650 w 5555364"/>
              <a:gd name="connsiteY8" fmla="*/ 3261070 h 4151011"/>
              <a:gd name="connsiteX0" fmla="*/ 0 w 5555364"/>
              <a:gd name="connsiteY0" fmla="*/ 1108768 h 4194870"/>
              <a:gd name="connsiteX1" fmla="*/ 2095550 w 5555364"/>
              <a:gd name="connsiteY1" fmla="*/ 719565 h 4194870"/>
              <a:gd name="connsiteX2" fmla="*/ 4507098 w 5555364"/>
              <a:gd name="connsiteY2" fmla="*/ 443331 h 4194870"/>
              <a:gd name="connsiteX3" fmla="*/ 1836924 w 5555364"/>
              <a:gd name="connsiteY3" fmla="*/ 1154531 h 4194870"/>
              <a:gd name="connsiteX4" fmla="*/ 0 w 5555364"/>
              <a:gd name="connsiteY4" fmla="*/ 1108768 h 4194870"/>
              <a:gd name="connsiteX0" fmla="*/ 0 w 5555364"/>
              <a:gd name="connsiteY0" fmla="*/ 1108768 h 4194870"/>
              <a:gd name="connsiteX1" fmla="*/ 1141600 w 5555364"/>
              <a:gd name="connsiteY1" fmla="*/ 1197320 h 4194870"/>
              <a:gd name="connsiteX2" fmla="*/ 2599316 w 5555364"/>
              <a:gd name="connsiteY2" fmla="*/ 325865 h 4194870"/>
              <a:gd name="connsiteX3" fmla="*/ 3582117 w 5555364"/>
              <a:gd name="connsiteY3" fmla="*/ 9870 h 4194870"/>
              <a:gd name="connsiteX4" fmla="*/ 4325067 w 5555364"/>
              <a:gd name="connsiteY4" fmla="*/ 83953 h 4194870"/>
              <a:gd name="connsiteX5" fmla="*/ 5048965 w 5555364"/>
              <a:gd name="connsiteY5" fmla="*/ 276115 h 4194870"/>
              <a:gd name="connsiteX6" fmla="*/ 5104000 w 5555364"/>
              <a:gd name="connsiteY6" fmla="*/ 4042120 h 4194870"/>
              <a:gd name="connsiteX7" fmla="*/ 963800 w 5555364"/>
              <a:gd name="connsiteY7" fmla="*/ 3165820 h 4194870"/>
              <a:gd name="connsiteX8" fmla="*/ 17650 w 5555364"/>
              <a:gd name="connsiteY8" fmla="*/ 3261070 h 4194870"/>
              <a:gd name="connsiteX0" fmla="*/ 0 w 5555364"/>
              <a:gd name="connsiteY0" fmla="*/ 1108768 h 4362503"/>
              <a:gd name="connsiteX1" fmla="*/ 2095550 w 5555364"/>
              <a:gd name="connsiteY1" fmla="*/ 719565 h 4362503"/>
              <a:gd name="connsiteX2" fmla="*/ 4507098 w 5555364"/>
              <a:gd name="connsiteY2" fmla="*/ 443331 h 4362503"/>
              <a:gd name="connsiteX3" fmla="*/ 1836924 w 5555364"/>
              <a:gd name="connsiteY3" fmla="*/ 1154531 h 4362503"/>
              <a:gd name="connsiteX4" fmla="*/ 0 w 5555364"/>
              <a:gd name="connsiteY4" fmla="*/ 1108768 h 4362503"/>
              <a:gd name="connsiteX0" fmla="*/ 0 w 5555364"/>
              <a:gd name="connsiteY0" fmla="*/ 1108768 h 4362503"/>
              <a:gd name="connsiteX1" fmla="*/ 1141600 w 5555364"/>
              <a:gd name="connsiteY1" fmla="*/ 1197320 h 4362503"/>
              <a:gd name="connsiteX2" fmla="*/ 2599316 w 5555364"/>
              <a:gd name="connsiteY2" fmla="*/ 325865 h 4362503"/>
              <a:gd name="connsiteX3" fmla="*/ 3582117 w 5555364"/>
              <a:gd name="connsiteY3" fmla="*/ 9870 h 4362503"/>
              <a:gd name="connsiteX4" fmla="*/ 4325067 w 5555364"/>
              <a:gd name="connsiteY4" fmla="*/ 83953 h 4362503"/>
              <a:gd name="connsiteX5" fmla="*/ 5048965 w 5555364"/>
              <a:gd name="connsiteY5" fmla="*/ 276115 h 4362503"/>
              <a:gd name="connsiteX6" fmla="*/ 5104000 w 5555364"/>
              <a:gd name="connsiteY6" fmla="*/ 4042120 h 4362503"/>
              <a:gd name="connsiteX7" fmla="*/ 963800 w 5555364"/>
              <a:gd name="connsiteY7" fmla="*/ 3165820 h 4362503"/>
              <a:gd name="connsiteX8" fmla="*/ 17650 w 5555364"/>
              <a:gd name="connsiteY8" fmla="*/ 3261070 h 4362503"/>
              <a:gd name="connsiteX0" fmla="*/ 0 w 5555364"/>
              <a:gd name="connsiteY0" fmla="*/ 1108768 h 4348589"/>
              <a:gd name="connsiteX1" fmla="*/ 2095550 w 5555364"/>
              <a:gd name="connsiteY1" fmla="*/ 719565 h 4348589"/>
              <a:gd name="connsiteX2" fmla="*/ 4507098 w 5555364"/>
              <a:gd name="connsiteY2" fmla="*/ 443331 h 4348589"/>
              <a:gd name="connsiteX3" fmla="*/ 1836924 w 5555364"/>
              <a:gd name="connsiteY3" fmla="*/ 1154531 h 4348589"/>
              <a:gd name="connsiteX4" fmla="*/ 0 w 5555364"/>
              <a:gd name="connsiteY4" fmla="*/ 1108768 h 4348589"/>
              <a:gd name="connsiteX0" fmla="*/ 0 w 5555364"/>
              <a:gd name="connsiteY0" fmla="*/ 1108768 h 4348589"/>
              <a:gd name="connsiteX1" fmla="*/ 1141600 w 5555364"/>
              <a:gd name="connsiteY1" fmla="*/ 1197320 h 4348589"/>
              <a:gd name="connsiteX2" fmla="*/ 2599316 w 5555364"/>
              <a:gd name="connsiteY2" fmla="*/ 325865 h 4348589"/>
              <a:gd name="connsiteX3" fmla="*/ 3582117 w 5555364"/>
              <a:gd name="connsiteY3" fmla="*/ 9870 h 4348589"/>
              <a:gd name="connsiteX4" fmla="*/ 4325067 w 5555364"/>
              <a:gd name="connsiteY4" fmla="*/ 83953 h 4348589"/>
              <a:gd name="connsiteX5" fmla="*/ 5048965 w 5555364"/>
              <a:gd name="connsiteY5" fmla="*/ 276115 h 4348589"/>
              <a:gd name="connsiteX6" fmla="*/ 5104000 w 5555364"/>
              <a:gd name="connsiteY6" fmla="*/ 4042120 h 4348589"/>
              <a:gd name="connsiteX7" fmla="*/ 963800 w 5555364"/>
              <a:gd name="connsiteY7" fmla="*/ 3165820 h 4348589"/>
              <a:gd name="connsiteX8" fmla="*/ 17650 w 5555364"/>
              <a:gd name="connsiteY8" fmla="*/ 3261070 h 4348589"/>
              <a:gd name="connsiteX0" fmla="*/ 0 w 5555364"/>
              <a:gd name="connsiteY0" fmla="*/ 1108768 h 4348589"/>
              <a:gd name="connsiteX1" fmla="*/ 2095550 w 5555364"/>
              <a:gd name="connsiteY1" fmla="*/ 719565 h 4348589"/>
              <a:gd name="connsiteX2" fmla="*/ 4507098 w 5555364"/>
              <a:gd name="connsiteY2" fmla="*/ 443331 h 4348589"/>
              <a:gd name="connsiteX3" fmla="*/ 2903724 w 5555364"/>
              <a:gd name="connsiteY3" fmla="*/ 2322931 h 4348589"/>
              <a:gd name="connsiteX4" fmla="*/ 0 w 5555364"/>
              <a:gd name="connsiteY4" fmla="*/ 1108768 h 4348589"/>
              <a:gd name="connsiteX0" fmla="*/ 0 w 5555364"/>
              <a:gd name="connsiteY0" fmla="*/ 1108768 h 4348589"/>
              <a:gd name="connsiteX1" fmla="*/ 1141600 w 5555364"/>
              <a:gd name="connsiteY1" fmla="*/ 1197320 h 4348589"/>
              <a:gd name="connsiteX2" fmla="*/ 2599316 w 5555364"/>
              <a:gd name="connsiteY2" fmla="*/ 325865 h 4348589"/>
              <a:gd name="connsiteX3" fmla="*/ 3582117 w 5555364"/>
              <a:gd name="connsiteY3" fmla="*/ 9870 h 4348589"/>
              <a:gd name="connsiteX4" fmla="*/ 4325067 w 5555364"/>
              <a:gd name="connsiteY4" fmla="*/ 83953 h 4348589"/>
              <a:gd name="connsiteX5" fmla="*/ 5048965 w 5555364"/>
              <a:gd name="connsiteY5" fmla="*/ 276115 h 4348589"/>
              <a:gd name="connsiteX6" fmla="*/ 5104000 w 5555364"/>
              <a:gd name="connsiteY6" fmla="*/ 4042120 h 4348589"/>
              <a:gd name="connsiteX7" fmla="*/ 963800 w 5555364"/>
              <a:gd name="connsiteY7" fmla="*/ 3165820 h 4348589"/>
              <a:gd name="connsiteX8" fmla="*/ 17650 w 5555364"/>
              <a:gd name="connsiteY8" fmla="*/ 3261070 h 4348589"/>
              <a:gd name="connsiteX0" fmla="*/ 0 w 5555364"/>
              <a:gd name="connsiteY0" fmla="*/ 1108768 h 4348589"/>
              <a:gd name="connsiteX1" fmla="*/ 2095550 w 5555364"/>
              <a:gd name="connsiteY1" fmla="*/ 719565 h 4348589"/>
              <a:gd name="connsiteX2" fmla="*/ 2983098 w 5555364"/>
              <a:gd name="connsiteY2" fmla="*/ 2646781 h 4348589"/>
              <a:gd name="connsiteX3" fmla="*/ 2903724 w 5555364"/>
              <a:gd name="connsiteY3" fmla="*/ 2322931 h 4348589"/>
              <a:gd name="connsiteX4" fmla="*/ 0 w 5555364"/>
              <a:gd name="connsiteY4" fmla="*/ 1108768 h 4348589"/>
              <a:gd name="connsiteX0" fmla="*/ 0 w 5555364"/>
              <a:gd name="connsiteY0" fmla="*/ 1108768 h 4348589"/>
              <a:gd name="connsiteX1" fmla="*/ 1141600 w 5555364"/>
              <a:gd name="connsiteY1" fmla="*/ 1197320 h 4348589"/>
              <a:gd name="connsiteX2" fmla="*/ 2599316 w 5555364"/>
              <a:gd name="connsiteY2" fmla="*/ 325865 h 4348589"/>
              <a:gd name="connsiteX3" fmla="*/ 3582117 w 5555364"/>
              <a:gd name="connsiteY3" fmla="*/ 9870 h 4348589"/>
              <a:gd name="connsiteX4" fmla="*/ 4325067 w 5555364"/>
              <a:gd name="connsiteY4" fmla="*/ 83953 h 4348589"/>
              <a:gd name="connsiteX5" fmla="*/ 5048965 w 5555364"/>
              <a:gd name="connsiteY5" fmla="*/ 276115 h 4348589"/>
              <a:gd name="connsiteX6" fmla="*/ 5104000 w 5555364"/>
              <a:gd name="connsiteY6" fmla="*/ 4042120 h 4348589"/>
              <a:gd name="connsiteX7" fmla="*/ 963800 w 5555364"/>
              <a:gd name="connsiteY7" fmla="*/ 3165820 h 4348589"/>
              <a:gd name="connsiteX8" fmla="*/ 17650 w 5555364"/>
              <a:gd name="connsiteY8" fmla="*/ 3261070 h 4348589"/>
              <a:gd name="connsiteX0" fmla="*/ 0 w 5555364"/>
              <a:gd name="connsiteY0" fmla="*/ 1108768 h 4348589"/>
              <a:gd name="connsiteX1" fmla="*/ 489000 w 5555364"/>
              <a:gd name="connsiteY1" fmla="*/ 2421365 h 4348589"/>
              <a:gd name="connsiteX2" fmla="*/ 2983098 w 5555364"/>
              <a:gd name="connsiteY2" fmla="*/ 2646781 h 4348589"/>
              <a:gd name="connsiteX3" fmla="*/ 2903724 w 5555364"/>
              <a:gd name="connsiteY3" fmla="*/ 2322931 h 4348589"/>
              <a:gd name="connsiteX4" fmla="*/ 0 w 5555364"/>
              <a:gd name="connsiteY4" fmla="*/ 1108768 h 4348589"/>
              <a:gd name="connsiteX0" fmla="*/ 0 w 5555364"/>
              <a:gd name="connsiteY0" fmla="*/ 1108768 h 4348589"/>
              <a:gd name="connsiteX1" fmla="*/ 1141600 w 5555364"/>
              <a:gd name="connsiteY1" fmla="*/ 1197320 h 4348589"/>
              <a:gd name="connsiteX2" fmla="*/ 2599316 w 5555364"/>
              <a:gd name="connsiteY2" fmla="*/ 325865 h 4348589"/>
              <a:gd name="connsiteX3" fmla="*/ 3582117 w 5555364"/>
              <a:gd name="connsiteY3" fmla="*/ 9870 h 4348589"/>
              <a:gd name="connsiteX4" fmla="*/ 4325067 w 5555364"/>
              <a:gd name="connsiteY4" fmla="*/ 83953 h 4348589"/>
              <a:gd name="connsiteX5" fmla="*/ 5048965 w 5555364"/>
              <a:gd name="connsiteY5" fmla="*/ 276115 h 4348589"/>
              <a:gd name="connsiteX6" fmla="*/ 5104000 w 5555364"/>
              <a:gd name="connsiteY6" fmla="*/ 4042120 h 4348589"/>
              <a:gd name="connsiteX7" fmla="*/ 963800 w 5555364"/>
              <a:gd name="connsiteY7" fmla="*/ 3165820 h 4348589"/>
              <a:gd name="connsiteX8" fmla="*/ 17650 w 5555364"/>
              <a:gd name="connsiteY8" fmla="*/ 3261070 h 4348589"/>
              <a:gd name="connsiteX0" fmla="*/ 0 w 5555364"/>
              <a:gd name="connsiteY0" fmla="*/ 1108768 h 4348589"/>
              <a:gd name="connsiteX1" fmla="*/ 489000 w 5555364"/>
              <a:gd name="connsiteY1" fmla="*/ 2421365 h 4348589"/>
              <a:gd name="connsiteX2" fmla="*/ 322448 w 5555364"/>
              <a:gd name="connsiteY2" fmla="*/ 2405481 h 4348589"/>
              <a:gd name="connsiteX3" fmla="*/ 2903724 w 5555364"/>
              <a:gd name="connsiteY3" fmla="*/ 2322931 h 4348589"/>
              <a:gd name="connsiteX4" fmla="*/ 0 w 5555364"/>
              <a:gd name="connsiteY4" fmla="*/ 1108768 h 4348589"/>
              <a:gd name="connsiteX0" fmla="*/ 0 w 5555364"/>
              <a:gd name="connsiteY0" fmla="*/ 1108768 h 4348589"/>
              <a:gd name="connsiteX1" fmla="*/ 1141600 w 5555364"/>
              <a:gd name="connsiteY1" fmla="*/ 1197320 h 4348589"/>
              <a:gd name="connsiteX2" fmla="*/ 2599316 w 5555364"/>
              <a:gd name="connsiteY2" fmla="*/ 325865 h 4348589"/>
              <a:gd name="connsiteX3" fmla="*/ 3582117 w 5555364"/>
              <a:gd name="connsiteY3" fmla="*/ 9870 h 4348589"/>
              <a:gd name="connsiteX4" fmla="*/ 4325067 w 5555364"/>
              <a:gd name="connsiteY4" fmla="*/ 83953 h 4348589"/>
              <a:gd name="connsiteX5" fmla="*/ 5048965 w 5555364"/>
              <a:gd name="connsiteY5" fmla="*/ 276115 h 4348589"/>
              <a:gd name="connsiteX6" fmla="*/ 5104000 w 5555364"/>
              <a:gd name="connsiteY6" fmla="*/ 4042120 h 4348589"/>
              <a:gd name="connsiteX7" fmla="*/ 963800 w 5555364"/>
              <a:gd name="connsiteY7" fmla="*/ 3165820 h 4348589"/>
              <a:gd name="connsiteX8" fmla="*/ 17650 w 5555364"/>
              <a:gd name="connsiteY8" fmla="*/ 3261070 h 4348589"/>
              <a:gd name="connsiteX0" fmla="*/ 0 w 5555364"/>
              <a:gd name="connsiteY0" fmla="*/ 1108768 h 4348589"/>
              <a:gd name="connsiteX1" fmla="*/ 489000 w 5555364"/>
              <a:gd name="connsiteY1" fmla="*/ 2421365 h 4348589"/>
              <a:gd name="connsiteX2" fmla="*/ 322448 w 5555364"/>
              <a:gd name="connsiteY2" fmla="*/ 2405481 h 4348589"/>
              <a:gd name="connsiteX3" fmla="*/ 579624 w 5555364"/>
              <a:gd name="connsiteY3" fmla="*/ 2430881 h 4348589"/>
              <a:gd name="connsiteX4" fmla="*/ 0 w 5555364"/>
              <a:gd name="connsiteY4" fmla="*/ 1108768 h 4348589"/>
              <a:gd name="connsiteX0" fmla="*/ 0 w 5555364"/>
              <a:gd name="connsiteY0" fmla="*/ 1108768 h 4348589"/>
              <a:gd name="connsiteX1" fmla="*/ 1141600 w 5555364"/>
              <a:gd name="connsiteY1" fmla="*/ 1197320 h 4348589"/>
              <a:gd name="connsiteX2" fmla="*/ 2599316 w 5555364"/>
              <a:gd name="connsiteY2" fmla="*/ 325865 h 4348589"/>
              <a:gd name="connsiteX3" fmla="*/ 3582117 w 5555364"/>
              <a:gd name="connsiteY3" fmla="*/ 9870 h 4348589"/>
              <a:gd name="connsiteX4" fmla="*/ 4325067 w 5555364"/>
              <a:gd name="connsiteY4" fmla="*/ 83953 h 4348589"/>
              <a:gd name="connsiteX5" fmla="*/ 5048965 w 5555364"/>
              <a:gd name="connsiteY5" fmla="*/ 276115 h 4348589"/>
              <a:gd name="connsiteX6" fmla="*/ 5104000 w 5555364"/>
              <a:gd name="connsiteY6" fmla="*/ 4042120 h 4348589"/>
              <a:gd name="connsiteX7" fmla="*/ 963800 w 5555364"/>
              <a:gd name="connsiteY7" fmla="*/ 3165820 h 4348589"/>
              <a:gd name="connsiteX8" fmla="*/ 17650 w 5555364"/>
              <a:gd name="connsiteY8" fmla="*/ 3261070 h 4348589"/>
              <a:gd name="connsiteX0" fmla="*/ 14100 w 5569464"/>
              <a:gd name="connsiteY0" fmla="*/ 1108768 h 4348589"/>
              <a:gd name="connsiteX1" fmla="*/ 503100 w 5569464"/>
              <a:gd name="connsiteY1" fmla="*/ 2421365 h 4348589"/>
              <a:gd name="connsiteX2" fmla="*/ 336548 w 5569464"/>
              <a:gd name="connsiteY2" fmla="*/ 2405481 h 4348589"/>
              <a:gd name="connsiteX3" fmla="*/ 593724 w 5569464"/>
              <a:gd name="connsiteY3" fmla="*/ 2430881 h 4348589"/>
              <a:gd name="connsiteX4" fmla="*/ 14100 w 5569464"/>
              <a:gd name="connsiteY4" fmla="*/ 1108768 h 4348589"/>
              <a:gd name="connsiteX0" fmla="*/ 14100 w 5569464"/>
              <a:gd name="connsiteY0" fmla="*/ 1108768 h 4348589"/>
              <a:gd name="connsiteX1" fmla="*/ 1155700 w 5569464"/>
              <a:gd name="connsiteY1" fmla="*/ 1197320 h 4348589"/>
              <a:gd name="connsiteX2" fmla="*/ 2613416 w 5569464"/>
              <a:gd name="connsiteY2" fmla="*/ 325865 h 4348589"/>
              <a:gd name="connsiteX3" fmla="*/ 3596217 w 5569464"/>
              <a:gd name="connsiteY3" fmla="*/ 9870 h 4348589"/>
              <a:gd name="connsiteX4" fmla="*/ 4339167 w 5569464"/>
              <a:gd name="connsiteY4" fmla="*/ 83953 h 4348589"/>
              <a:gd name="connsiteX5" fmla="*/ 5063065 w 5569464"/>
              <a:gd name="connsiteY5" fmla="*/ 276115 h 4348589"/>
              <a:gd name="connsiteX6" fmla="*/ 5118100 w 5569464"/>
              <a:gd name="connsiteY6" fmla="*/ 4042120 h 4348589"/>
              <a:gd name="connsiteX7" fmla="*/ 977900 w 5569464"/>
              <a:gd name="connsiteY7" fmla="*/ 3165820 h 4348589"/>
              <a:gd name="connsiteX8" fmla="*/ 0 w 5569464"/>
              <a:gd name="connsiteY8" fmla="*/ 1102070 h 4348589"/>
              <a:gd name="connsiteX0" fmla="*/ 14100 w 5569464"/>
              <a:gd name="connsiteY0" fmla="*/ 1108768 h 4348589"/>
              <a:gd name="connsiteX1" fmla="*/ 503100 w 5569464"/>
              <a:gd name="connsiteY1" fmla="*/ 2421365 h 4348589"/>
              <a:gd name="connsiteX2" fmla="*/ 336548 w 5569464"/>
              <a:gd name="connsiteY2" fmla="*/ 2405481 h 4348589"/>
              <a:gd name="connsiteX3" fmla="*/ 314324 w 5569464"/>
              <a:gd name="connsiteY3" fmla="*/ 2405481 h 4348589"/>
              <a:gd name="connsiteX4" fmla="*/ 14100 w 5569464"/>
              <a:gd name="connsiteY4" fmla="*/ 1108768 h 4348589"/>
              <a:gd name="connsiteX0" fmla="*/ 14100 w 5569464"/>
              <a:gd name="connsiteY0" fmla="*/ 1108768 h 4348589"/>
              <a:gd name="connsiteX1" fmla="*/ 1155700 w 5569464"/>
              <a:gd name="connsiteY1" fmla="*/ 1197320 h 4348589"/>
              <a:gd name="connsiteX2" fmla="*/ 2613416 w 5569464"/>
              <a:gd name="connsiteY2" fmla="*/ 325865 h 4348589"/>
              <a:gd name="connsiteX3" fmla="*/ 3596217 w 5569464"/>
              <a:gd name="connsiteY3" fmla="*/ 9870 h 4348589"/>
              <a:gd name="connsiteX4" fmla="*/ 4339167 w 5569464"/>
              <a:gd name="connsiteY4" fmla="*/ 83953 h 4348589"/>
              <a:gd name="connsiteX5" fmla="*/ 5063065 w 5569464"/>
              <a:gd name="connsiteY5" fmla="*/ 276115 h 4348589"/>
              <a:gd name="connsiteX6" fmla="*/ 5118100 w 5569464"/>
              <a:gd name="connsiteY6" fmla="*/ 4042120 h 4348589"/>
              <a:gd name="connsiteX7" fmla="*/ 977900 w 5569464"/>
              <a:gd name="connsiteY7" fmla="*/ 3165820 h 4348589"/>
              <a:gd name="connsiteX8" fmla="*/ 0 w 5569464"/>
              <a:gd name="connsiteY8" fmla="*/ 1102070 h 4348589"/>
              <a:gd name="connsiteX0" fmla="*/ 74684 w 5630048"/>
              <a:gd name="connsiteY0" fmla="*/ 1108768 h 4348589"/>
              <a:gd name="connsiteX1" fmla="*/ 563684 w 5630048"/>
              <a:gd name="connsiteY1" fmla="*/ 2421365 h 4348589"/>
              <a:gd name="connsiteX2" fmla="*/ 397132 w 5630048"/>
              <a:gd name="connsiteY2" fmla="*/ 2405481 h 4348589"/>
              <a:gd name="connsiteX3" fmla="*/ 374908 w 5630048"/>
              <a:gd name="connsiteY3" fmla="*/ 2405481 h 4348589"/>
              <a:gd name="connsiteX4" fmla="*/ 74684 w 5630048"/>
              <a:gd name="connsiteY4" fmla="*/ 1108768 h 4348589"/>
              <a:gd name="connsiteX0" fmla="*/ 74684 w 5630048"/>
              <a:gd name="connsiteY0" fmla="*/ 1108768 h 4348589"/>
              <a:gd name="connsiteX1" fmla="*/ 1216284 w 5630048"/>
              <a:gd name="connsiteY1" fmla="*/ 1197320 h 4348589"/>
              <a:gd name="connsiteX2" fmla="*/ 2674000 w 5630048"/>
              <a:gd name="connsiteY2" fmla="*/ 325865 h 4348589"/>
              <a:gd name="connsiteX3" fmla="*/ 3656801 w 5630048"/>
              <a:gd name="connsiteY3" fmla="*/ 9870 h 4348589"/>
              <a:gd name="connsiteX4" fmla="*/ 4399751 w 5630048"/>
              <a:gd name="connsiteY4" fmla="*/ 83953 h 4348589"/>
              <a:gd name="connsiteX5" fmla="*/ 5123649 w 5630048"/>
              <a:gd name="connsiteY5" fmla="*/ 276115 h 4348589"/>
              <a:gd name="connsiteX6" fmla="*/ 5178684 w 5630048"/>
              <a:gd name="connsiteY6" fmla="*/ 4042120 h 4348589"/>
              <a:gd name="connsiteX7" fmla="*/ 1038484 w 5630048"/>
              <a:gd name="connsiteY7" fmla="*/ 3165820 h 4348589"/>
              <a:gd name="connsiteX8" fmla="*/ 54234 w 5630048"/>
              <a:gd name="connsiteY8" fmla="*/ 3267420 h 4348589"/>
              <a:gd name="connsiteX9" fmla="*/ 60584 w 5630048"/>
              <a:gd name="connsiteY9" fmla="*/ 1102070 h 4348589"/>
              <a:gd name="connsiteX0" fmla="*/ 74684 w 5630048"/>
              <a:gd name="connsiteY0" fmla="*/ 1108768 h 4348589"/>
              <a:gd name="connsiteX1" fmla="*/ 563684 w 5630048"/>
              <a:gd name="connsiteY1" fmla="*/ 2421365 h 4348589"/>
              <a:gd name="connsiteX2" fmla="*/ 397132 w 5630048"/>
              <a:gd name="connsiteY2" fmla="*/ 2405481 h 4348589"/>
              <a:gd name="connsiteX3" fmla="*/ 374908 w 5630048"/>
              <a:gd name="connsiteY3" fmla="*/ 2405481 h 4348589"/>
              <a:gd name="connsiteX4" fmla="*/ 74684 w 5630048"/>
              <a:gd name="connsiteY4" fmla="*/ 1108768 h 4348589"/>
              <a:gd name="connsiteX0" fmla="*/ 74684 w 5630048"/>
              <a:gd name="connsiteY0" fmla="*/ 1108768 h 4348589"/>
              <a:gd name="connsiteX1" fmla="*/ 1216284 w 5630048"/>
              <a:gd name="connsiteY1" fmla="*/ 1197320 h 4348589"/>
              <a:gd name="connsiteX2" fmla="*/ 2674000 w 5630048"/>
              <a:gd name="connsiteY2" fmla="*/ 325865 h 4348589"/>
              <a:gd name="connsiteX3" fmla="*/ 3656801 w 5630048"/>
              <a:gd name="connsiteY3" fmla="*/ 9870 h 4348589"/>
              <a:gd name="connsiteX4" fmla="*/ 4399751 w 5630048"/>
              <a:gd name="connsiteY4" fmla="*/ 83953 h 4348589"/>
              <a:gd name="connsiteX5" fmla="*/ 5123649 w 5630048"/>
              <a:gd name="connsiteY5" fmla="*/ 276115 h 4348589"/>
              <a:gd name="connsiteX6" fmla="*/ 5178684 w 5630048"/>
              <a:gd name="connsiteY6" fmla="*/ 4042120 h 4348589"/>
              <a:gd name="connsiteX7" fmla="*/ 1038484 w 5630048"/>
              <a:gd name="connsiteY7" fmla="*/ 3165820 h 4348589"/>
              <a:gd name="connsiteX8" fmla="*/ 54234 w 5630048"/>
              <a:gd name="connsiteY8" fmla="*/ 3267420 h 4348589"/>
              <a:gd name="connsiteX9" fmla="*/ 60584 w 5630048"/>
              <a:gd name="connsiteY9" fmla="*/ 1102070 h 4348589"/>
              <a:gd name="connsiteX0" fmla="*/ 74684 w 5630048"/>
              <a:gd name="connsiteY0" fmla="*/ 1108768 h 4348589"/>
              <a:gd name="connsiteX1" fmla="*/ 563684 w 5630048"/>
              <a:gd name="connsiteY1" fmla="*/ 2421365 h 4348589"/>
              <a:gd name="connsiteX2" fmla="*/ 397132 w 5630048"/>
              <a:gd name="connsiteY2" fmla="*/ 2405481 h 4348589"/>
              <a:gd name="connsiteX3" fmla="*/ 374908 w 5630048"/>
              <a:gd name="connsiteY3" fmla="*/ 2405481 h 4348589"/>
              <a:gd name="connsiteX4" fmla="*/ 74684 w 5630048"/>
              <a:gd name="connsiteY4" fmla="*/ 1108768 h 4348589"/>
              <a:gd name="connsiteX0" fmla="*/ 74684 w 5630048"/>
              <a:gd name="connsiteY0" fmla="*/ 1108768 h 4348589"/>
              <a:gd name="connsiteX1" fmla="*/ 1216284 w 5630048"/>
              <a:gd name="connsiteY1" fmla="*/ 1197320 h 4348589"/>
              <a:gd name="connsiteX2" fmla="*/ 2674000 w 5630048"/>
              <a:gd name="connsiteY2" fmla="*/ 325865 h 4348589"/>
              <a:gd name="connsiteX3" fmla="*/ 3656801 w 5630048"/>
              <a:gd name="connsiteY3" fmla="*/ 9870 h 4348589"/>
              <a:gd name="connsiteX4" fmla="*/ 4399751 w 5630048"/>
              <a:gd name="connsiteY4" fmla="*/ 83953 h 4348589"/>
              <a:gd name="connsiteX5" fmla="*/ 5123649 w 5630048"/>
              <a:gd name="connsiteY5" fmla="*/ 276115 h 4348589"/>
              <a:gd name="connsiteX6" fmla="*/ 5178684 w 5630048"/>
              <a:gd name="connsiteY6" fmla="*/ 4042120 h 4348589"/>
              <a:gd name="connsiteX7" fmla="*/ 1038484 w 5630048"/>
              <a:gd name="connsiteY7" fmla="*/ 3165820 h 4348589"/>
              <a:gd name="connsiteX8" fmla="*/ 54234 w 5630048"/>
              <a:gd name="connsiteY8" fmla="*/ 3267420 h 4348589"/>
              <a:gd name="connsiteX9" fmla="*/ 60584 w 5630048"/>
              <a:gd name="connsiteY9" fmla="*/ 1102070 h 4348589"/>
              <a:gd name="connsiteX0" fmla="*/ 285699 w 5841063"/>
              <a:gd name="connsiteY0" fmla="*/ 1108768 h 4348589"/>
              <a:gd name="connsiteX1" fmla="*/ 774699 w 5841063"/>
              <a:gd name="connsiteY1" fmla="*/ 2421365 h 4348589"/>
              <a:gd name="connsiteX2" fmla="*/ 608147 w 5841063"/>
              <a:gd name="connsiteY2" fmla="*/ 2405481 h 4348589"/>
              <a:gd name="connsiteX3" fmla="*/ 585923 w 5841063"/>
              <a:gd name="connsiteY3" fmla="*/ 2405481 h 4348589"/>
              <a:gd name="connsiteX4" fmla="*/ 285699 w 5841063"/>
              <a:gd name="connsiteY4" fmla="*/ 1108768 h 4348589"/>
              <a:gd name="connsiteX0" fmla="*/ 285699 w 5841063"/>
              <a:gd name="connsiteY0" fmla="*/ 1108768 h 4348589"/>
              <a:gd name="connsiteX1" fmla="*/ 1427299 w 5841063"/>
              <a:gd name="connsiteY1" fmla="*/ 1197320 h 4348589"/>
              <a:gd name="connsiteX2" fmla="*/ 2885015 w 5841063"/>
              <a:gd name="connsiteY2" fmla="*/ 325865 h 4348589"/>
              <a:gd name="connsiteX3" fmla="*/ 3867816 w 5841063"/>
              <a:gd name="connsiteY3" fmla="*/ 9870 h 4348589"/>
              <a:gd name="connsiteX4" fmla="*/ 4610766 w 5841063"/>
              <a:gd name="connsiteY4" fmla="*/ 83953 h 4348589"/>
              <a:gd name="connsiteX5" fmla="*/ 5334664 w 5841063"/>
              <a:gd name="connsiteY5" fmla="*/ 276115 h 4348589"/>
              <a:gd name="connsiteX6" fmla="*/ 5389699 w 5841063"/>
              <a:gd name="connsiteY6" fmla="*/ 4042120 h 4348589"/>
              <a:gd name="connsiteX7" fmla="*/ 1249499 w 5841063"/>
              <a:gd name="connsiteY7" fmla="*/ 3165820 h 4348589"/>
              <a:gd name="connsiteX8" fmla="*/ 265249 w 5841063"/>
              <a:gd name="connsiteY8" fmla="*/ 3267420 h 4348589"/>
              <a:gd name="connsiteX9" fmla="*/ 271599 w 5841063"/>
              <a:gd name="connsiteY9" fmla="*/ 1102070 h 4348589"/>
              <a:gd name="connsiteX0" fmla="*/ 360935 w 5916299"/>
              <a:gd name="connsiteY0" fmla="*/ 1108768 h 4348589"/>
              <a:gd name="connsiteX1" fmla="*/ 849935 w 5916299"/>
              <a:gd name="connsiteY1" fmla="*/ 2421365 h 4348589"/>
              <a:gd name="connsiteX2" fmla="*/ 683383 w 5916299"/>
              <a:gd name="connsiteY2" fmla="*/ 2405481 h 4348589"/>
              <a:gd name="connsiteX3" fmla="*/ 661159 w 5916299"/>
              <a:gd name="connsiteY3" fmla="*/ 2405481 h 4348589"/>
              <a:gd name="connsiteX4" fmla="*/ 360935 w 5916299"/>
              <a:gd name="connsiteY4" fmla="*/ 1108768 h 4348589"/>
              <a:gd name="connsiteX0" fmla="*/ 360935 w 5916299"/>
              <a:gd name="connsiteY0" fmla="*/ 1108768 h 4348589"/>
              <a:gd name="connsiteX1" fmla="*/ 1502535 w 5916299"/>
              <a:gd name="connsiteY1" fmla="*/ 1197320 h 4348589"/>
              <a:gd name="connsiteX2" fmla="*/ 2960251 w 5916299"/>
              <a:gd name="connsiteY2" fmla="*/ 325865 h 4348589"/>
              <a:gd name="connsiteX3" fmla="*/ 3943052 w 5916299"/>
              <a:gd name="connsiteY3" fmla="*/ 9870 h 4348589"/>
              <a:gd name="connsiteX4" fmla="*/ 4686002 w 5916299"/>
              <a:gd name="connsiteY4" fmla="*/ 83953 h 4348589"/>
              <a:gd name="connsiteX5" fmla="*/ 5409900 w 5916299"/>
              <a:gd name="connsiteY5" fmla="*/ 276115 h 4348589"/>
              <a:gd name="connsiteX6" fmla="*/ 5464935 w 5916299"/>
              <a:gd name="connsiteY6" fmla="*/ 4042120 h 4348589"/>
              <a:gd name="connsiteX7" fmla="*/ 1324735 w 5916299"/>
              <a:gd name="connsiteY7" fmla="*/ 3165820 h 4348589"/>
              <a:gd name="connsiteX8" fmla="*/ 340485 w 5916299"/>
              <a:gd name="connsiteY8" fmla="*/ 3267420 h 4348589"/>
              <a:gd name="connsiteX9" fmla="*/ 346835 w 5916299"/>
              <a:gd name="connsiteY9" fmla="*/ 1102070 h 4348589"/>
              <a:gd name="connsiteX0" fmla="*/ 325149 w 5880513"/>
              <a:gd name="connsiteY0" fmla="*/ 1108768 h 4348589"/>
              <a:gd name="connsiteX1" fmla="*/ 814149 w 5880513"/>
              <a:gd name="connsiteY1" fmla="*/ 2421365 h 4348589"/>
              <a:gd name="connsiteX2" fmla="*/ 647597 w 5880513"/>
              <a:gd name="connsiteY2" fmla="*/ 2405481 h 4348589"/>
              <a:gd name="connsiteX3" fmla="*/ 625373 w 5880513"/>
              <a:gd name="connsiteY3" fmla="*/ 2405481 h 4348589"/>
              <a:gd name="connsiteX4" fmla="*/ 325149 w 5880513"/>
              <a:gd name="connsiteY4" fmla="*/ 1108768 h 4348589"/>
              <a:gd name="connsiteX0" fmla="*/ 325149 w 5880513"/>
              <a:gd name="connsiteY0" fmla="*/ 1108768 h 4348589"/>
              <a:gd name="connsiteX1" fmla="*/ 1466749 w 5880513"/>
              <a:gd name="connsiteY1" fmla="*/ 1197320 h 4348589"/>
              <a:gd name="connsiteX2" fmla="*/ 2924465 w 5880513"/>
              <a:gd name="connsiteY2" fmla="*/ 325865 h 4348589"/>
              <a:gd name="connsiteX3" fmla="*/ 3907266 w 5880513"/>
              <a:gd name="connsiteY3" fmla="*/ 9870 h 4348589"/>
              <a:gd name="connsiteX4" fmla="*/ 4650216 w 5880513"/>
              <a:gd name="connsiteY4" fmla="*/ 83953 h 4348589"/>
              <a:gd name="connsiteX5" fmla="*/ 5374114 w 5880513"/>
              <a:gd name="connsiteY5" fmla="*/ 276115 h 4348589"/>
              <a:gd name="connsiteX6" fmla="*/ 5429149 w 5880513"/>
              <a:gd name="connsiteY6" fmla="*/ 4042120 h 4348589"/>
              <a:gd name="connsiteX7" fmla="*/ 1288949 w 5880513"/>
              <a:gd name="connsiteY7" fmla="*/ 3165820 h 4348589"/>
              <a:gd name="connsiteX8" fmla="*/ 304699 w 5880513"/>
              <a:gd name="connsiteY8" fmla="*/ 3267420 h 4348589"/>
              <a:gd name="connsiteX9" fmla="*/ 311049 w 5880513"/>
              <a:gd name="connsiteY9" fmla="*/ 1102070 h 4348589"/>
              <a:gd name="connsiteX0" fmla="*/ 346020 w 5901384"/>
              <a:gd name="connsiteY0" fmla="*/ 1108768 h 4348589"/>
              <a:gd name="connsiteX1" fmla="*/ 835020 w 5901384"/>
              <a:gd name="connsiteY1" fmla="*/ 2421365 h 4348589"/>
              <a:gd name="connsiteX2" fmla="*/ 668468 w 5901384"/>
              <a:gd name="connsiteY2" fmla="*/ 2405481 h 4348589"/>
              <a:gd name="connsiteX3" fmla="*/ 646244 w 5901384"/>
              <a:gd name="connsiteY3" fmla="*/ 2405481 h 4348589"/>
              <a:gd name="connsiteX4" fmla="*/ 346020 w 5901384"/>
              <a:gd name="connsiteY4" fmla="*/ 1108768 h 4348589"/>
              <a:gd name="connsiteX0" fmla="*/ 346020 w 5901384"/>
              <a:gd name="connsiteY0" fmla="*/ 1108768 h 4348589"/>
              <a:gd name="connsiteX1" fmla="*/ 1487620 w 5901384"/>
              <a:gd name="connsiteY1" fmla="*/ 1197320 h 4348589"/>
              <a:gd name="connsiteX2" fmla="*/ 2945336 w 5901384"/>
              <a:gd name="connsiteY2" fmla="*/ 325865 h 4348589"/>
              <a:gd name="connsiteX3" fmla="*/ 3928137 w 5901384"/>
              <a:gd name="connsiteY3" fmla="*/ 9870 h 4348589"/>
              <a:gd name="connsiteX4" fmla="*/ 4671087 w 5901384"/>
              <a:gd name="connsiteY4" fmla="*/ 83953 h 4348589"/>
              <a:gd name="connsiteX5" fmla="*/ 5394985 w 5901384"/>
              <a:gd name="connsiteY5" fmla="*/ 276115 h 4348589"/>
              <a:gd name="connsiteX6" fmla="*/ 5450020 w 5901384"/>
              <a:gd name="connsiteY6" fmla="*/ 4042120 h 4348589"/>
              <a:gd name="connsiteX7" fmla="*/ 1309820 w 5901384"/>
              <a:gd name="connsiteY7" fmla="*/ 3165820 h 4348589"/>
              <a:gd name="connsiteX8" fmla="*/ 325570 w 5901384"/>
              <a:gd name="connsiteY8" fmla="*/ 3267420 h 4348589"/>
              <a:gd name="connsiteX9" fmla="*/ 331920 w 5901384"/>
              <a:gd name="connsiteY9" fmla="*/ 1102070 h 4348589"/>
              <a:gd name="connsiteX0" fmla="*/ 324649 w 5880013"/>
              <a:gd name="connsiteY0" fmla="*/ 1108768 h 4348589"/>
              <a:gd name="connsiteX1" fmla="*/ 813649 w 5880013"/>
              <a:gd name="connsiteY1" fmla="*/ 2421365 h 4348589"/>
              <a:gd name="connsiteX2" fmla="*/ 647097 w 5880013"/>
              <a:gd name="connsiteY2" fmla="*/ 2405481 h 4348589"/>
              <a:gd name="connsiteX3" fmla="*/ 624873 w 5880013"/>
              <a:gd name="connsiteY3" fmla="*/ 2405481 h 4348589"/>
              <a:gd name="connsiteX4" fmla="*/ 324649 w 5880013"/>
              <a:gd name="connsiteY4" fmla="*/ 1108768 h 4348589"/>
              <a:gd name="connsiteX0" fmla="*/ 324649 w 5880013"/>
              <a:gd name="connsiteY0" fmla="*/ 1108768 h 4348589"/>
              <a:gd name="connsiteX1" fmla="*/ 1466249 w 5880013"/>
              <a:gd name="connsiteY1" fmla="*/ 1197320 h 4348589"/>
              <a:gd name="connsiteX2" fmla="*/ 2923965 w 5880013"/>
              <a:gd name="connsiteY2" fmla="*/ 325865 h 4348589"/>
              <a:gd name="connsiteX3" fmla="*/ 3906766 w 5880013"/>
              <a:gd name="connsiteY3" fmla="*/ 9870 h 4348589"/>
              <a:gd name="connsiteX4" fmla="*/ 4649716 w 5880013"/>
              <a:gd name="connsiteY4" fmla="*/ 83953 h 4348589"/>
              <a:gd name="connsiteX5" fmla="*/ 5373614 w 5880013"/>
              <a:gd name="connsiteY5" fmla="*/ 276115 h 4348589"/>
              <a:gd name="connsiteX6" fmla="*/ 5428649 w 5880013"/>
              <a:gd name="connsiteY6" fmla="*/ 4042120 h 4348589"/>
              <a:gd name="connsiteX7" fmla="*/ 1288449 w 5880013"/>
              <a:gd name="connsiteY7" fmla="*/ 3165820 h 4348589"/>
              <a:gd name="connsiteX8" fmla="*/ 304199 w 5880013"/>
              <a:gd name="connsiteY8" fmla="*/ 3267420 h 4348589"/>
              <a:gd name="connsiteX9" fmla="*/ 310549 w 5880013"/>
              <a:gd name="connsiteY9" fmla="*/ 1102070 h 4348589"/>
              <a:gd name="connsiteX0" fmla="*/ 329970 w 5885334"/>
              <a:gd name="connsiteY0" fmla="*/ 1108768 h 4348589"/>
              <a:gd name="connsiteX1" fmla="*/ 818970 w 5885334"/>
              <a:gd name="connsiteY1" fmla="*/ 2421365 h 4348589"/>
              <a:gd name="connsiteX2" fmla="*/ 652418 w 5885334"/>
              <a:gd name="connsiteY2" fmla="*/ 2405481 h 4348589"/>
              <a:gd name="connsiteX3" fmla="*/ 630194 w 5885334"/>
              <a:gd name="connsiteY3" fmla="*/ 2405481 h 4348589"/>
              <a:gd name="connsiteX4" fmla="*/ 329970 w 5885334"/>
              <a:gd name="connsiteY4" fmla="*/ 1108768 h 4348589"/>
              <a:gd name="connsiteX0" fmla="*/ 329970 w 5885334"/>
              <a:gd name="connsiteY0" fmla="*/ 1108768 h 4348589"/>
              <a:gd name="connsiteX1" fmla="*/ 1471570 w 5885334"/>
              <a:gd name="connsiteY1" fmla="*/ 1197320 h 4348589"/>
              <a:gd name="connsiteX2" fmla="*/ 2929286 w 5885334"/>
              <a:gd name="connsiteY2" fmla="*/ 325865 h 4348589"/>
              <a:gd name="connsiteX3" fmla="*/ 3912087 w 5885334"/>
              <a:gd name="connsiteY3" fmla="*/ 9870 h 4348589"/>
              <a:gd name="connsiteX4" fmla="*/ 4655037 w 5885334"/>
              <a:gd name="connsiteY4" fmla="*/ 83953 h 4348589"/>
              <a:gd name="connsiteX5" fmla="*/ 5378935 w 5885334"/>
              <a:gd name="connsiteY5" fmla="*/ 276115 h 4348589"/>
              <a:gd name="connsiteX6" fmla="*/ 5433970 w 5885334"/>
              <a:gd name="connsiteY6" fmla="*/ 4042120 h 4348589"/>
              <a:gd name="connsiteX7" fmla="*/ 1293770 w 5885334"/>
              <a:gd name="connsiteY7" fmla="*/ 3165820 h 4348589"/>
              <a:gd name="connsiteX8" fmla="*/ 309520 w 5885334"/>
              <a:gd name="connsiteY8" fmla="*/ 3267420 h 4348589"/>
              <a:gd name="connsiteX9" fmla="*/ 315870 w 5885334"/>
              <a:gd name="connsiteY9" fmla="*/ 1102070 h 4348589"/>
              <a:gd name="connsiteX0" fmla="*/ 329970 w 5885334"/>
              <a:gd name="connsiteY0" fmla="*/ 1108768 h 4359322"/>
              <a:gd name="connsiteX1" fmla="*/ 818970 w 5885334"/>
              <a:gd name="connsiteY1" fmla="*/ 2421365 h 4359322"/>
              <a:gd name="connsiteX2" fmla="*/ 652418 w 5885334"/>
              <a:gd name="connsiteY2" fmla="*/ 2405481 h 4359322"/>
              <a:gd name="connsiteX3" fmla="*/ 630194 w 5885334"/>
              <a:gd name="connsiteY3" fmla="*/ 2405481 h 4359322"/>
              <a:gd name="connsiteX4" fmla="*/ 329970 w 5885334"/>
              <a:gd name="connsiteY4" fmla="*/ 1108768 h 4359322"/>
              <a:gd name="connsiteX0" fmla="*/ 329970 w 5885334"/>
              <a:gd name="connsiteY0" fmla="*/ 1108768 h 4359322"/>
              <a:gd name="connsiteX1" fmla="*/ 1471570 w 5885334"/>
              <a:gd name="connsiteY1" fmla="*/ 1197320 h 4359322"/>
              <a:gd name="connsiteX2" fmla="*/ 2929286 w 5885334"/>
              <a:gd name="connsiteY2" fmla="*/ 325865 h 4359322"/>
              <a:gd name="connsiteX3" fmla="*/ 3912087 w 5885334"/>
              <a:gd name="connsiteY3" fmla="*/ 9870 h 4359322"/>
              <a:gd name="connsiteX4" fmla="*/ 4655037 w 5885334"/>
              <a:gd name="connsiteY4" fmla="*/ 83953 h 4359322"/>
              <a:gd name="connsiteX5" fmla="*/ 5378935 w 5885334"/>
              <a:gd name="connsiteY5" fmla="*/ 276115 h 4359322"/>
              <a:gd name="connsiteX6" fmla="*/ 5433970 w 5885334"/>
              <a:gd name="connsiteY6" fmla="*/ 4042120 h 4359322"/>
              <a:gd name="connsiteX7" fmla="*/ 1293770 w 5885334"/>
              <a:gd name="connsiteY7" fmla="*/ 3165820 h 4359322"/>
              <a:gd name="connsiteX8" fmla="*/ 309520 w 5885334"/>
              <a:gd name="connsiteY8" fmla="*/ 3267420 h 4359322"/>
              <a:gd name="connsiteX9" fmla="*/ 315870 w 5885334"/>
              <a:gd name="connsiteY9" fmla="*/ 1102070 h 4359322"/>
              <a:gd name="connsiteX0" fmla="*/ 329970 w 5885334"/>
              <a:gd name="connsiteY0" fmla="*/ 1108768 h 4359322"/>
              <a:gd name="connsiteX1" fmla="*/ 818970 w 5885334"/>
              <a:gd name="connsiteY1" fmla="*/ 2421365 h 4359322"/>
              <a:gd name="connsiteX2" fmla="*/ 652418 w 5885334"/>
              <a:gd name="connsiteY2" fmla="*/ 2405481 h 4359322"/>
              <a:gd name="connsiteX3" fmla="*/ 630194 w 5885334"/>
              <a:gd name="connsiteY3" fmla="*/ 2405481 h 4359322"/>
              <a:gd name="connsiteX4" fmla="*/ 329970 w 5885334"/>
              <a:gd name="connsiteY4" fmla="*/ 1108768 h 4359322"/>
              <a:gd name="connsiteX0" fmla="*/ 310920 w 5885334"/>
              <a:gd name="connsiteY0" fmla="*/ 1096068 h 4359322"/>
              <a:gd name="connsiteX1" fmla="*/ 1471570 w 5885334"/>
              <a:gd name="connsiteY1" fmla="*/ 1197320 h 4359322"/>
              <a:gd name="connsiteX2" fmla="*/ 2929286 w 5885334"/>
              <a:gd name="connsiteY2" fmla="*/ 325865 h 4359322"/>
              <a:gd name="connsiteX3" fmla="*/ 3912087 w 5885334"/>
              <a:gd name="connsiteY3" fmla="*/ 9870 h 4359322"/>
              <a:gd name="connsiteX4" fmla="*/ 4655037 w 5885334"/>
              <a:gd name="connsiteY4" fmla="*/ 83953 h 4359322"/>
              <a:gd name="connsiteX5" fmla="*/ 5378935 w 5885334"/>
              <a:gd name="connsiteY5" fmla="*/ 276115 h 4359322"/>
              <a:gd name="connsiteX6" fmla="*/ 5433970 w 5885334"/>
              <a:gd name="connsiteY6" fmla="*/ 4042120 h 4359322"/>
              <a:gd name="connsiteX7" fmla="*/ 1293770 w 5885334"/>
              <a:gd name="connsiteY7" fmla="*/ 3165820 h 4359322"/>
              <a:gd name="connsiteX8" fmla="*/ 309520 w 5885334"/>
              <a:gd name="connsiteY8" fmla="*/ 3267420 h 4359322"/>
              <a:gd name="connsiteX9" fmla="*/ 315870 w 5885334"/>
              <a:gd name="connsiteY9" fmla="*/ 1102070 h 4359322"/>
              <a:gd name="connsiteX0" fmla="*/ 333335 w 5888699"/>
              <a:gd name="connsiteY0" fmla="*/ 1108768 h 4359322"/>
              <a:gd name="connsiteX1" fmla="*/ 822335 w 5888699"/>
              <a:gd name="connsiteY1" fmla="*/ 2421365 h 4359322"/>
              <a:gd name="connsiteX2" fmla="*/ 655783 w 5888699"/>
              <a:gd name="connsiteY2" fmla="*/ 2405481 h 4359322"/>
              <a:gd name="connsiteX3" fmla="*/ 633559 w 5888699"/>
              <a:gd name="connsiteY3" fmla="*/ 2405481 h 4359322"/>
              <a:gd name="connsiteX4" fmla="*/ 333335 w 5888699"/>
              <a:gd name="connsiteY4" fmla="*/ 1108768 h 4359322"/>
              <a:gd name="connsiteX0" fmla="*/ 314285 w 5888699"/>
              <a:gd name="connsiteY0" fmla="*/ 1096068 h 4359322"/>
              <a:gd name="connsiteX1" fmla="*/ 1474935 w 5888699"/>
              <a:gd name="connsiteY1" fmla="*/ 1197320 h 4359322"/>
              <a:gd name="connsiteX2" fmla="*/ 2932651 w 5888699"/>
              <a:gd name="connsiteY2" fmla="*/ 325865 h 4359322"/>
              <a:gd name="connsiteX3" fmla="*/ 3915452 w 5888699"/>
              <a:gd name="connsiteY3" fmla="*/ 9870 h 4359322"/>
              <a:gd name="connsiteX4" fmla="*/ 4658402 w 5888699"/>
              <a:gd name="connsiteY4" fmla="*/ 83953 h 4359322"/>
              <a:gd name="connsiteX5" fmla="*/ 5382300 w 5888699"/>
              <a:gd name="connsiteY5" fmla="*/ 276115 h 4359322"/>
              <a:gd name="connsiteX6" fmla="*/ 5437335 w 5888699"/>
              <a:gd name="connsiteY6" fmla="*/ 4042120 h 4359322"/>
              <a:gd name="connsiteX7" fmla="*/ 1297135 w 5888699"/>
              <a:gd name="connsiteY7" fmla="*/ 3165820 h 4359322"/>
              <a:gd name="connsiteX8" fmla="*/ 312885 w 5888699"/>
              <a:gd name="connsiteY8" fmla="*/ 3267420 h 4359322"/>
              <a:gd name="connsiteX9" fmla="*/ 310768 w 5888699"/>
              <a:gd name="connsiteY9" fmla="*/ 1095720 h 4359322"/>
              <a:gd name="connsiteX0" fmla="*/ 329971 w 5885335"/>
              <a:gd name="connsiteY0" fmla="*/ 1108768 h 4359322"/>
              <a:gd name="connsiteX1" fmla="*/ 818971 w 5885335"/>
              <a:gd name="connsiteY1" fmla="*/ 2421365 h 4359322"/>
              <a:gd name="connsiteX2" fmla="*/ 652419 w 5885335"/>
              <a:gd name="connsiteY2" fmla="*/ 2405481 h 4359322"/>
              <a:gd name="connsiteX3" fmla="*/ 630195 w 5885335"/>
              <a:gd name="connsiteY3" fmla="*/ 2405481 h 4359322"/>
              <a:gd name="connsiteX4" fmla="*/ 329971 w 5885335"/>
              <a:gd name="connsiteY4" fmla="*/ 1108768 h 4359322"/>
              <a:gd name="connsiteX0" fmla="*/ 310921 w 5885335"/>
              <a:gd name="connsiteY0" fmla="*/ 1096068 h 4359322"/>
              <a:gd name="connsiteX1" fmla="*/ 1471571 w 5885335"/>
              <a:gd name="connsiteY1" fmla="*/ 1197320 h 4359322"/>
              <a:gd name="connsiteX2" fmla="*/ 2929287 w 5885335"/>
              <a:gd name="connsiteY2" fmla="*/ 325865 h 4359322"/>
              <a:gd name="connsiteX3" fmla="*/ 3912088 w 5885335"/>
              <a:gd name="connsiteY3" fmla="*/ 9870 h 4359322"/>
              <a:gd name="connsiteX4" fmla="*/ 4655038 w 5885335"/>
              <a:gd name="connsiteY4" fmla="*/ 83953 h 4359322"/>
              <a:gd name="connsiteX5" fmla="*/ 5378936 w 5885335"/>
              <a:gd name="connsiteY5" fmla="*/ 276115 h 4359322"/>
              <a:gd name="connsiteX6" fmla="*/ 5433971 w 5885335"/>
              <a:gd name="connsiteY6" fmla="*/ 4042120 h 4359322"/>
              <a:gd name="connsiteX7" fmla="*/ 1293771 w 5885335"/>
              <a:gd name="connsiteY7" fmla="*/ 3165820 h 4359322"/>
              <a:gd name="connsiteX8" fmla="*/ 309521 w 5885335"/>
              <a:gd name="connsiteY8" fmla="*/ 3267420 h 4359322"/>
              <a:gd name="connsiteX9" fmla="*/ 315871 w 5885335"/>
              <a:gd name="connsiteY9" fmla="*/ 1097836 h 4359322"/>
              <a:gd name="connsiteX0" fmla="*/ 335038 w 5890402"/>
              <a:gd name="connsiteY0" fmla="*/ 1108768 h 4359322"/>
              <a:gd name="connsiteX1" fmla="*/ 824038 w 5890402"/>
              <a:gd name="connsiteY1" fmla="*/ 2421365 h 4359322"/>
              <a:gd name="connsiteX2" fmla="*/ 657486 w 5890402"/>
              <a:gd name="connsiteY2" fmla="*/ 2405481 h 4359322"/>
              <a:gd name="connsiteX3" fmla="*/ 635262 w 5890402"/>
              <a:gd name="connsiteY3" fmla="*/ 2405481 h 4359322"/>
              <a:gd name="connsiteX4" fmla="*/ 335038 w 5890402"/>
              <a:gd name="connsiteY4" fmla="*/ 1108768 h 4359322"/>
              <a:gd name="connsiteX0" fmla="*/ 315988 w 5890402"/>
              <a:gd name="connsiteY0" fmla="*/ 1096068 h 4359322"/>
              <a:gd name="connsiteX1" fmla="*/ 1476638 w 5890402"/>
              <a:gd name="connsiteY1" fmla="*/ 1197320 h 4359322"/>
              <a:gd name="connsiteX2" fmla="*/ 2934354 w 5890402"/>
              <a:gd name="connsiteY2" fmla="*/ 325865 h 4359322"/>
              <a:gd name="connsiteX3" fmla="*/ 3917155 w 5890402"/>
              <a:gd name="connsiteY3" fmla="*/ 9870 h 4359322"/>
              <a:gd name="connsiteX4" fmla="*/ 4660105 w 5890402"/>
              <a:gd name="connsiteY4" fmla="*/ 83953 h 4359322"/>
              <a:gd name="connsiteX5" fmla="*/ 5384003 w 5890402"/>
              <a:gd name="connsiteY5" fmla="*/ 276115 h 4359322"/>
              <a:gd name="connsiteX6" fmla="*/ 5439038 w 5890402"/>
              <a:gd name="connsiteY6" fmla="*/ 4042120 h 4359322"/>
              <a:gd name="connsiteX7" fmla="*/ 1298838 w 5890402"/>
              <a:gd name="connsiteY7" fmla="*/ 3165820 h 4359322"/>
              <a:gd name="connsiteX8" fmla="*/ 314588 w 5890402"/>
              <a:gd name="connsiteY8" fmla="*/ 3267420 h 4359322"/>
              <a:gd name="connsiteX9" fmla="*/ 308238 w 5890402"/>
              <a:gd name="connsiteY9" fmla="*/ 1116886 h 4359322"/>
              <a:gd name="connsiteX0" fmla="*/ 330807 w 5886171"/>
              <a:gd name="connsiteY0" fmla="*/ 1108768 h 4359322"/>
              <a:gd name="connsiteX1" fmla="*/ 819807 w 5886171"/>
              <a:gd name="connsiteY1" fmla="*/ 2421365 h 4359322"/>
              <a:gd name="connsiteX2" fmla="*/ 653255 w 5886171"/>
              <a:gd name="connsiteY2" fmla="*/ 2405481 h 4359322"/>
              <a:gd name="connsiteX3" fmla="*/ 631031 w 5886171"/>
              <a:gd name="connsiteY3" fmla="*/ 2405481 h 4359322"/>
              <a:gd name="connsiteX4" fmla="*/ 330807 w 5886171"/>
              <a:gd name="connsiteY4" fmla="*/ 1108768 h 4359322"/>
              <a:gd name="connsiteX0" fmla="*/ 311757 w 5886171"/>
              <a:gd name="connsiteY0" fmla="*/ 1096068 h 4359322"/>
              <a:gd name="connsiteX1" fmla="*/ 1472407 w 5886171"/>
              <a:gd name="connsiteY1" fmla="*/ 1197320 h 4359322"/>
              <a:gd name="connsiteX2" fmla="*/ 2930123 w 5886171"/>
              <a:gd name="connsiteY2" fmla="*/ 325865 h 4359322"/>
              <a:gd name="connsiteX3" fmla="*/ 3912924 w 5886171"/>
              <a:gd name="connsiteY3" fmla="*/ 9870 h 4359322"/>
              <a:gd name="connsiteX4" fmla="*/ 4655874 w 5886171"/>
              <a:gd name="connsiteY4" fmla="*/ 83953 h 4359322"/>
              <a:gd name="connsiteX5" fmla="*/ 5379772 w 5886171"/>
              <a:gd name="connsiteY5" fmla="*/ 276115 h 4359322"/>
              <a:gd name="connsiteX6" fmla="*/ 5434807 w 5886171"/>
              <a:gd name="connsiteY6" fmla="*/ 4042120 h 4359322"/>
              <a:gd name="connsiteX7" fmla="*/ 1294607 w 5886171"/>
              <a:gd name="connsiteY7" fmla="*/ 3165820 h 4359322"/>
              <a:gd name="connsiteX8" fmla="*/ 310357 w 5886171"/>
              <a:gd name="connsiteY8" fmla="*/ 3267420 h 4359322"/>
              <a:gd name="connsiteX9" fmla="*/ 314591 w 5886171"/>
              <a:gd name="connsiteY9" fmla="*/ 1093603 h 4359322"/>
              <a:gd name="connsiteX0" fmla="*/ 330807 w 5886171"/>
              <a:gd name="connsiteY0" fmla="*/ 1108768 h 4359322"/>
              <a:gd name="connsiteX1" fmla="*/ 819807 w 5886171"/>
              <a:gd name="connsiteY1" fmla="*/ 2421365 h 4359322"/>
              <a:gd name="connsiteX2" fmla="*/ 653255 w 5886171"/>
              <a:gd name="connsiteY2" fmla="*/ 2405481 h 4359322"/>
              <a:gd name="connsiteX3" fmla="*/ 631031 w 5886171"/>
              <a:gd name="connsiteY3" fmla="*/ 2405481 h 4359322"/>
              <a:gd name="connsiteX4" fmla="*/ 330807 w 5886171"/>
              <a:gd name="connsiteY4" fmla="*/ 1108768 h 4359322"/>
              <a:gd name="connsiteX0" fmla="*/ 311757 w 5886171"/>
              <a:gd name="connsiteY0" fmla="*/ 1096068 h 4359322"/>
              <a:gd name="connsiteX1" fmla="*/ 1472407 w 5886171"/>
              <a:gd name="connsiteY1" fmla="*/ 1197320 h 4359322"/>
              <a:gd name="connsiteX2" fmla="*/ 2930123 w 5886171"/>
              <a:gd name="connsiteY2" fmla="*/ 325865 h 4359322"/>
              <a:gd name="connsiteX3" fmla="*/ 3912924 w 5886171"/>
              <a:gd name="connsiteY3" fmla="*/ 9870 h 4359322"/>
              <a:gd name="connsiteX4" fmla="*/ 4655874 w 5886171"/>
              <a:gd name="connsiteY4" fmla="*/ 83953 h 4359322"/>
              <a:gd name="connsiteX5" fmla="*/ 5379772 w 5886171"/>
              <a:gd name="connsiteY5" fmla="*/ 276115 h 4359322"/>
              <a:gd name="connsiteX6" fmla="*/ 5434807 w 5886171"/>
              <a:gd name="connsiteY6" fmla="*/ 4042120 h 4359322"/>
              <a:gd name="connsiteX7" fmla="*/ 1294607 w 5886171"/>
              <a:gd name="connsiteY7" fmla="*/ 3165820 h 4359322"/>
              <a:gd name="connsiteX8" fmla="*/ 310357 w 5886171"/>
              <a:gd name="connsiteY8" fmla="*/ 3267420 h 4359322"/>
              <a:gd name="connsiteX9" fmla="*/ 314591 w 5886171"/>
              <a:gd name="connsiteY9" fmla="*/ 1099953 h 4359322"/>
              <a:gd name="connsiteX0" fmla="*/ 330807 w 5886171"/>
              <a:gd name="connsiteY0" fmla="*/ 1024815 h 4275369"/>
              <a:gd name="connsiteX1" fmla="*/ 819807 w 5886171"/>
              <a:gd name="connsiteY1" fmla="*/ 2337412 h 4275369"/>
              <a:gd name="connsiteX2" fmla="*/ 653255 w 5886171"/>
              <a:gd name="connsiteY2" fmla="*/ 2321528 h 4275369"/>
              <a:gd name="connsiteX3" fmla="*/ 631031 w 5886171"/>
              <a:gd name="connsiteY3" fmla="*/ 2321528 h 4275369"/>
              <a:gd name="connsiteX4" fmla="*/ 330807 w 5886171"/>
              <a:gd name="connsiteY4" fmla="*/ 1024815 h 4275369"/>
              <a:gd name="connsiteX0" fmla="*/ 311757 w 5886171"/>
              <a:gd name="connsiteY0" fmla="*/ 1012115 h 4275369"/>
              <a:gd name="connsiteX1" fmla="*/ 1472407 w 5886171"/>
              <a:gd name="connsiteY1" fmla="*/ 1113367 h 4275369"/>
              <a:gd name="connsiteX2" fmla="*/ 2930123 w 5886171"/>
              <a:gd name="connsiteY2" fmla="*/ 241912 h 4275369"/>
              <a:gd name="connsiteX3" fmla="*/ 4655874 w 5886171"/>
              <a:gd name="connsiteY3" fmla="*/ 0 h 4275369"/>
              <a:gd name="connsiteX4" fmla="*/ 5379772 w 5886171"/>
              <a:gd name="connsiteY4" fmla="*/ 192162 h 4275369"/>
              <a:gd name="connsiteX5" fmla="*/ 5434807 w 5886171"/>
              <a:gd name="connsiteY5" fmla="*/ 3958167 h 4275369"/>
              <a:gd name="connsiteX6" fmla="*/ 1294607 w 5886171"/>
              <a:gd name="connsiteY6" fmla="*/ 3081867 h 4275369"/>
              <a:gd name="connsiteX7" fmla="*/ 310357 w 5886171"/>
              <a:gd name="connsiteY7" fmla="*/ 3183467 h 4275369"/>
              <a:gd name="connsiteX8" fmla="*/ 314591 w 5886171"/>
              <a:gd name="connsiteY8" fmla="*/ 1016000 h 4275369"/>
              <a:gd name="connsiteX0" fmla="*/ 330807 w 5886171"/>
              <a:gd name="connsiteY0" fmla="*/ 1024815 h 4275369"/>
              <a:gd name="connsiteX1" fmla="*/ 819807 w 5886171"/>
              <a:gd name="connsiteY1" fmla="*/ 2337412 h 4275369"/>
              <a:gd name="connsiteX2" fmla="*/ 653255 w 5886171"/>
              <a:gd name="connsiteY2" fmla="*/ 2321528 h 4275369"/>
              <a:gd name="connsiteX3" fmla="*/ 631031 w 5886171"/>
              <a:gd name="connsiteY3" fmla="*/ 2321528 h 4275369"/>
              <a:gd name="connsiteX4" fmla="*/ 330807 w 5886171"/>
              <a:gd name="connsiteY4" fmla="*/ 1024815 h 4275369"/>
              <a:gd name="connsiteX0" fmla="*/ 311757 w 5886171"/>
              <a:gd name="connsiteY0" fmla="*/ 1012115 h 4275369"/>
              <a:gd name="connsiteX1" fmla="*/ 1472407 w 5886171"/>
              <a:gd name="connsiteY1" fmla="*/ 1113367 h 4275369"/>
              <a:gd name="connsiteX2" fmla="*/ 4655874 w 5886171"/>
              <a:gd name="connsiteY2" fmla="*/ 0 h 4275369"/>
              <a:gd name="connsiteX3" fmla="*/ 5379772 w 5886171"/>
              <a:gd name="connsiteY3" fmla="*/ 192162 h 4275369"/>
              <a:gd name="connsiteX4" fmla="*/ 5434807 w 5886171"/>
              <a:gd name="connsiteY4" fmla="*/ 3958167 h 4275369"/>
              <a:gd name="connsiteX5" fmla="*/ 1294607 w 5886171"/>
              <a:gd name="connsiteY5" fmla="*/ 3081867 h 4275369"/>
              <a:gd name="connsiteX6" fmla="*/ 310357 w 5886171"/>
              <a:gd name="connsiteY6" fmla="*/ 3183467 h 4275369"/>
              <a:gd name="connsiteX7" fmla="*/ 314591 w 5886171"/>
              <a:gd name="connsiteY7" fmla="*/ 1016000 h 4275369"/>
              <a:gd name="connsiteX0" fmla="*/ 330807 w 5886171"/>
              <a:gd name="connsiteY0" fmla="*/ 938882 h 4189436"/>
              <a:gd name="connsiteX1" fmla="*/ 819807 w 5886171"/>
              <a:gd name="connsiteY1" fmla="*/ 2251479 h 4189436"/>
              <a:gd name="connsiteX2" fmla="*/ 653255 w 5886171"/>
              <a:gd name="connsiteY2" fmla="*/ 2235595 h 4189436"/>
              <a:gd name="connsiteX3" fmla="*/ 631031 w 5886171"/>
              <a:gd name="connsiteY3" fmla="*/ 2235595 h 4189436"/>
              <a:gd name="connsiteX4" fmla="*/ 330807 w 5886171"/>
              <a:gd name="connsiteY4" fmla="*/ 938882 h 4189436"/>
              <a:gd name="connsiteX0" fmla="*/ 311757 w 5886171"/>
              <a:gd name="connsiteY0" fmla="*/ 926182 h 4189436"/>
              <a:gd name="connsiteX1" fmla="*/ 1472407 w 5886171"/>
              <a:gd name="connsiteY1" fmla="*/ 1027434 h 4189436"/>
              <a:gd name="connsiteX2" fmla="*/ 5379772 w 5886171"/>
              <a:gd name="connsiteY2" fmla="*/ 106229 h 4189436"/>
              <a:gd name="connsiteX3" fmla="*/ 5434807 w 5886171"/>
              <a:gd name="connsiteY3" fmla="*/ 3872234 h 4189436"/>
              <a:gd name="connsiteX4" fmla="*/ 1294607 w 5886171"/>
              <a:gd name="connsiteY4" fmla="*/ 2995934 h 4189436"/>
              <a:gd name="connsiteX5" fmla="*/ 310357 w 5886171"/>
              <a:gd name="connsiteY5" fmla="*/ 3097534 h 4189436"/>
              <a:gd name="connsiteX6" fmla="*/ 314591 w 5886171"/>
              <a:gd name="connsiteY6" fmla="*/ 930067 h 4189436"/>
              <a:gd name="connsiteX0" fmla="*/ 330807 w 5886171"/>
              <a:gd name="connsiteY0" fmla="*/ 1154967 h 4405521"/>
              <a:gd name="connsiteX1" fmla="*/ 819807 w 5886171"/>
              <a:gd name="connsiteY1" fmla="*/ 2467564 h 4405521"/>
              <a:gd name="connsiteX2" fmla="*/ 653255 w 5886171"/>
              <a:gd name="connsiteY2" fmla="*/ 2451680 h 4405521"/>
              <a:gd name="connsiteX3" fmla="*/ 631031 w 5886171"/>
              <a:gd name="connsiteY3" fmla="*/ 2451680 h 4405521"/>
              <a:gd name="connsiteX4" fmla="*/ 330807 w 5886171"/>
              <a:gd name="connsiteY4" fmla="*/ 1154967 h 4405521"/>
              <a:gd name="connsiteX0" fmla="*/ 311757 w 5886171"/>
              <a:gd name="connsiteY0" fmla="*/ 1142267 h 4405521"/>
              <a:gd name="connsiteX1" fmla="*/ 1472407 w 5886171"/>
              <a:gd name="connsiteY1" fmla="*/ 1243519 h 4405521"/>
              <a:gd name="connsiteX2" fmla="*/ 5379772 w 5886171"/>
              <a:gd name="connsiteY2" fmla="*/ 322314 h 4405521"/>
              <a:gd name="connsiteX3" fmla="*/ 5434807 w 5886171"/>
              <a:gd name="connsiteY3" fmla="*/ 4088319 h 4405521"/>
              <a:gd name="connsiteX4" fmla="*/ 1294607 w 5886171"/>
              <a:gd name="connsiteY4" fmla="*/ 3212019 h 4405521"/>
              <a:gd name="connsiteX5" fmla="*/ 310357 w 5886171"/>
              <a:gd name="connsiteY5" fmla="*/ 3313619 h 4405521"/>
              <a:gd name="connsiteX6" fmla="*/ 314591 w 5886171"/>
              <a:gd name="connsiteY6" fmla="*/ 1146152 h 4405521"/>
              <a:gd name="connsiteX0" fmla="*/ 330807 w 5886171"/>
              <a:gd name="connsiteY0" fmla="*/ 1094629 h 4345183"/>
              <a:gd name="connsiteX1" fmla="*/ 819807 w 5886171"/>
              <a:gd name="connsiteY1" fmla="*/ 2407226 h 4345183"/>
              <a:gd name="connsiteX2" fmla="*/ 653255 w 5886171"/>
              <a:gd name="connsiteY2" fmla="*/ 2391342 h 4345183"/>
              <a:gd name="connsiteX3" fmla="*/ 631031 w 5886171"/>
              <a:gd name="connsiteY3" fmla="*/ 2391342 h 4345183"/>
              <a:gd name="connsiteX4" fmla="*/ 330807 w 5886171"/>
              <a:gd name="connsiteY4" fmla="*/ 1094629 h 4345183"/>
              <a:gd name="connsiteX0" fmla="*/ 311757 w 5886171"/>
              <a:gd name="connsiteY0" fmla="*/ 1081929 h 4345183"/>
              <a:gd name="connsiteX1" fmla="*/ 1472407 w 5886171"/>
              <a:gd name="connsiteY1" fmla="*/ 1183181 h 4345183"/>
              <a:gd name="connsiteX2" fmla="*/ 5379772 w 5886171"/>
              <a:gd name="connsiteY2" fmla="*/ 261976 h 4345183"/>
              <a:gd name="connsiteX3" fmla="*/ 5434807 w 5886171"/>
              <a:gd name="connsiteY3" fmla="*/ 4027981 h 4345183"/>
              <a:gd name="connsiteX4" fmla="*/ 1294607 w 5886171"/>
              <a:gd name="connsiteY4" fmla="*/ 3151681 h 4345183"/>
              <a:gd name="connsiteX5" fmla="*/ 310357 w 5886171"/>
              <a:gd name="connsiteY5" fmla="*/ 3253281 h 4345183"/>
              <a:gd name="connsiteX6" fmla="*/ 314591 w 5886171"/>
              <a:gd name="connsiteY6" fmla="*/ 1085814 h 4345183"/>
              <a:gd name="connsiteX0" fmla="*/ 330807 w 5886171"/>
              <a:gd name="connsiteY0" fmla="*/ 1108294 h 4358848"/>
              <a:gd name="connsiteX1" fmla="*/ 819807 w 5886171"/>
              <a:gd name="connsiteY1" fmla="*/ 2420891 h 4358848"/>
              <a:gd name="connsiteX2" fmla="*/ 653255 w 5886171"/>
              <a:gd name="connsiteY2" fmla="*/ 2405007 h 4358848"/>
              <a:gd name="connsiteX3" fmla="*/ 631031 w 5886171"/>
              <a:gd name="connsiteY3" fmla="*/ 2405007 h 4358848"/>
              <a:gd name="connsiteX4" fmla="*/ 330807 w 5886171"/>
              <a:gd name="connsiteY4" fmla="*/ 1108294 h 4358848"/>
              <a:gd name="connsiteX0" fmla="*/ 311757 w 5886171"/>
              <a:gd name="connsiteY0" fmla="*/ 1095594 h 4358848"/>
              <a:gd name="connsiteX1" fmla="*/ 1472407 w 5886171"/>
              <a:gd name="connsiteY1" fmla="*/ 1196846 h 4358848"/>
              <a:gd name="connsiteX2" fmla="*/ 5379772 w 5886171"/>
              <a:gd name="connsiteY2" fmla="*/ 275641 h 4358848"/>
              <a:gd name="connsiteX3" fmla="*/ 5434807 w 5886171"/>
              <a:gd name="connsiteY3" fmla="*/ 4041646 h 4358848"/>
              <a:gd name="connsiteX4" fmla="*/ 1294607 w 5886171"/>
              <a:gd name="connsiteY4" fmla="*/ 3165346 h 4358848"/>
              <a:gd name="connsiteX5" fmla="*/ 310357 w 5886171"/>
              <a:gd name="connsiteY5" fmla="*/ 3266946 h 4358848"/>
              <a:gd name="connsiteX6" fmla="*/ 314591 w 5886171"/>
              <a:gd name="connsiteY6" fmla="*/ 1099479 h 4358848"/>
              <a:gd name="connsiteX0" fmla="*/ 330807 w 5886171"/>
              <a:gd name="connsiteY0" fmla="*/ 1110145 h 4360699"/>
              <a:gd name="connsiteX1" fmla="*/ 819807 w 5886171"/>
              <a:gd name="connsiteY1" fmla="*/ 2422742 h 4360699"/>
              <a:gd name="connsiteX2" fmla="*/ 653255 w 5886171"/>
              <a:gd name="connsiteY2" fmla="*/ 2406858 h 4360699"/>
              <a:gd name="connsiteX3" fmla="*/ 631031 w 5886171"/>
              <a:gd name="connsiteY3" fmla="*/ 2406858 h 4360699"/>
              <a:gd name="connsiteX4" fmla="*/ 330807 w 5886171"/>
              <a:gd name="connsiteY4" fmla="*/ 1110145 h 4360699"/>
              <a:gd name="connsiteX0" fmla="*/ 311757 w 5886171"/>
              <a:gd name="connsiteY0" fmla="*/ 1097445 h 4360699"/>
              <a:gd name="connsiteX1" fmla="*/ 1472407 w 5886171"/>
              <a:gd name="connsiteY1" fmla="*/ 1198697 h 4360699"/>
              <a:gd name="connsiteX2" fmla="*/ 5379772 w 5886171"/>
              <a:gd name="connsiteY2" fmla="*/ 277492 h 4360699"/>
              <a:gd name="connsiteX3" fmla="*/ 5434807 w 5886171"/>
              <a:gd name="connsiteY3" fmla="*/ 4043497 h 4360699"/>
              <a:gd name="connsiteX4" fmla="*/ 1294607 w 5886171"/>
              <a:gd name="connsiteY4" fmla="*/ 3167197 h 4360699"/>
              <a:gd name="connsiteX5" fmla="*/ 310357 w 5886171"/>
              <a:gd name="connsiteY5" fmla="*/ 3268797 h 4360699"/>
              <a:gd name="connsiteX6" fmla="*/ 314591 w 5886171"/>
              <a:gd name="connsiteY6" fmla="*/ 1101330 h 436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6171" h="4360699" stroke="0" extrusionOk="0">
                <a:moveTo>
                  <a:pt x="330807" y="1110145"/>
                </a:moveTo>
                <a:cubicBezTo>
                  <a:pt x="1747852" y="1412713"/>
                  <a:pt x="766066" y="2206623"/>
                  <a:pt x="819807" y="2422742"/>
                </a:cubicBezTo>
                <a:cubicBezTo>
                  <a:pt x="873548" y="2638861"/>
                  <a:pt x="653255" y="2202065"/>
                  <a:pt x="653255" y="2406858"/>
                </a:cubicBezTo>
                <a:lnTo>
                  <a:pt x="631031" y="2406858"/>
                </a:lnTo>
                <a:cubicBezTo>
                  <a:pt x="18723" y="2391604"/>
                  <a:pt x="1635265" y="1379399"/>
                  <a:pt x="330807" y="1110145"/>
                </a:cubicBezTo>
                <a:close/>
              </a:path>
              <a:path w="5886171" h="4360699" fill="none">
                <a:moveTo>
                  <a:pt x="311757" y="1097445"/>
                </a:moveTo>
                <a:cubicBezTo>
                  <a:pt x="473449" y="1071987"/>
                  <a:pt x="1107274" y="1366223"/>
                  <a:pt x="1472407" y="1198697"/>
                </a:cubicBezTo>
                <a:cubicBezTo>
                  <a:pt x="3853776" y="-341312"/>
                  <a:pt x="4033572" y="-88691"/>
                  <a:pt x="5379772" y="277492"/>
                </a:cubicBezTo>
                <a:cubicBezTo>
                  <a:pt x="6012303" y="549837"/>
                  <a:pt x="6076509" y="3622205"/>
                  <a:pt x="5434807" y="4043497"/>
                </a:cubicBezTo>
                <a:cubicBezTo>
                  <a:pt x="3707255" y="4943156"/>
                  <a:pt x="2358232" y="3697422"/>
                  <a:pt x="1294607" y="3167197"/>
                </a:cubicBezTo>
                <a:cubicBezTo>
                  <a:pt x="906199" y="2989397"/>
                  <a:pt x="543190" y="3307955"/>
                  <a:pt x="310357" y="3268797"/>
                </a:cubicBezTo>
                <a:cubicBezTo>
                  <a:pt x="-214576" y="2753389"/>
                  <a:pt x="23549" y="1153188"/>
                  <a:pt x="314591" y="1101330"/>
                </a:cubicBezTo>
              </a:path>
            </a:pathLst>
          </a:custGeom>
          <a:ln w="381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3" name="Дуга 42">
            <a:extLst>
              <a:ext uri="{FF2B5EF4-FFF2-40B4-BE49-F238E27FC236}">
                <a16:creationId xmlns:a16="http://schemas.microsoft.com/office/drawing/2014/main" id="{306690DA-FFED-4A1D-822B-0C709A3C47BB}"/>
              </a:ext>
            </a:extLst>
          </p:cNvPr>
          <p:cNvSpPr/>
          <p:nvPr/>
        </p:nvSpPr>
        <p:spPr>
          <a:xfrm>
            <a:off x="721287" y="2630803"/>
            <a:ext cx="629779" cy="2150740"/>
          </a:xfrm>
          <a:prstGeom prst="arc">
            <a:avLst>
              <a:gd name="adj1" fmla="val 16200000"/>
              <a:gd name="adj2" fmla="val 5421293"/>
            </a:avLst>
          </a:prstGeom>
          <a:ln w="38100">
            <a:solidFill>
              <a:srgbClr val="3C5A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4" name="Дуга 43">
            <a:extLst>
              <a:ext uri="{FF2B5EF4-FFF2-40B4-BE49-F238E27FC236}">
                <a16:creationId xmlns:a16="http://schemas.microsoft.com/office/drawing/2014/main" id="{D9D78CAD-F5FE-4199-BD0B-779A6B3D35D3}"/>
              </a:ext>
            </a:extLst>
          </p:cNvPr>
          <p:cNvSpPr/>
          <p:nvPr/>
        </p:nvSpPr>
        <p:spPr>
          <a:xfrm flipH="1">
            <a:off x="5494440" y="1803400"/>
            <a:ext cx="951011" cy="3793047"/>
          </a:xfrm>
          <a:prstGeom prst="arc">
            <a:avLst>
              <a:gd name="adj1" fmla="val 16154126"/>
              <a:gd name="adj2" fmla="val 5527601"/>
            </a:avLst>
          </a:prstGeom>
          <a:ln w="38100">
            <a:solidFill>
              <a:srgbClr val="3C5A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5" name="Дуга 44">
            <a:extLst>
              <a:ext uri="{FF2B5EF4-FFF2-40B4-BE49-F238E27FC236}">
                <a16:creationId xmlns:a16="http://schemas.microsoft.com/office/drawing/2014/main" id="{310E74CC-C685-4975-B97B-2CB159929FAF}"/>
              </a:ext>
            </a:extLst>
          </p:cNvPr>
          <p:cNvSpPr/>
          <p:nvPr/>
        </p:nvSpPr>
        <p:spPr>
          <a:xfrm flipH="1">
            <a:off x="5132488" y="1714500"/>
            <a:ext cx="1069181" cy="4025900"/>
          </a:xfrm>
          <a:prstGeom prst="arc">
            <a:avLst>
              <a:gd name="adj1" fmla="val 16154126"/>
              <a:gd name="adj2" fmla="val 5527601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6" name="Дуга 45">
            <a:extLst>
              <a:ext uri="{FF2B5EF4-FFF2-40B4-BE49-F238E27FC236}">
                <a16:creationId xmlns:a16="http://schemas.microsoft.com/office/drawing/2014/main" id="{53531B75-D679-4155-ACCE-FA61A4364413}"/>
              </a:ext>
            </a:extLst>
          </p:cNvPr>
          <p:cNvSpPr/>
          <p:nvPr/>
        </p:nvSpPr>
        <p:spPr>
          <a:xfrm flipH="1">
            <a:off x="4850966" y="1619250"/>
            <a:ext cx="1069118" cy="4178300"/>
          </a:xfrm>
          <a:prstGeom prst="arc">
            <a:avLst>
              <a:gd name="adj1" fmla="val 16154126"/>
              <a:gd name="adj2" fmla="val 5431946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7" name="Дуга 46">
            <a:extLst>
              <a:ext uri="{FF2B5EF4-FFF2-40B4-BE49-F238E27FC236}">
                <a16:creationId xmlns:a16="http://schemas.microsoft.com/office/drawing/2014/main" id="{B90CA1F9-11D4-4863-8D76-742885AF738E}"/>
              </a:ext>
            </a:extLst>
          </p:cNvPr>
          <p:cNvSpPr/>
          <p:nvPr/>
        </p:nvSpPr>
        <p:spPr>
          <a:xfrm flipH="1">
            <a:off x="4546486" y="1543050"/>
            <a:ext cx="1069092" cy="4336753"/>
          </a:xfrm>
          <a:prstGeom prst="arc">
            <a:avLst>
              <a:gd name="adj1" fmla="val 16154126"/>
              <a:gd name="adj2" fmla="val 5326238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8" name="Дуга 47">
            <a:extLst>
              <a:ext uri="{FF2B5EF4-FFF2-40B4-BE49-F238E27FC236}">
                <a16:creationId xmlns:a16="http://schemas.microsoft.com/office/drawing/2014/main" id="{B899ED59-34B8-40C1-A182-6654403B3B06}"/>
              </a:ext>
            </a:extLst>
          </p:cNvPr>
          <p:cNvSpPr/>
          <p:nvPr/>
        </p:nvSpPr>
        <p:spPr>
          <a:xfrm flipH="1">
            <a:off x="4269607" y="1520481"/>
            <a:ext cx="1069092" cy="4359322"/>
          </a:xfrm>
          <a:prstGeom prst="arc">
            <a:avLst>
              <a:gd name="adj1" fmla="val 16154126"/>
              <a:gd name="adj2" fmla="val 5326238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9" name="Дуга 48">
            <a:extLst>
              <a:ext uri="{FF2B5EF4-FFF2-40B4-BE49-F238E27FC236}">
                <a16:creationId xmlns:a16="http://schemas.microsoft.com/office/drawing/2014/main" id="{1D6F27CC-C368-44A1-B02E-D4DDA65331A5}"/>
              </a:ext>
            </a:extLst>
          </p:cNvPr>
          <p:cNvSpPr/>
          <p:nvPr/>
        </p:nvSpPr>
        <p:spPr>
          <a:xfrm flipH="1">
            <a:off x="3972982" y="1543050"/>
            <a:ext cx="1069092" cy="4391073"/>
          </a:xfrm>
          <a:prstGeom prst="arc">
            <a:avLst>
              <a:gd name="adj1" fmla="val 16203935"/>
              <a:gd name="adj2" fmla="val 5127257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0" name="Дуга 49">
            <a:extLst>
              <a:ext uri="{FF2B5EF4-FFF2-40B4-BE49-F238E27FC236}">
                <a16:creationId xmlns:a16="http://schemas.microsoft.com/office/drawing/2014/main" id="{AEE3F4F6-809C-4D53-9BD9-EEC415FE96A5}"/>
              </a:ext>
            </a:extLst>
          </p:cNvPr>
          <p:cNvSpPr/>
          <p:nvPr/>
        </p:nvSpPr>
        <p:spPr>
          <a:xfrm flipH="1">
            <a:off x="3691459" y="1606550"/>
            <a:ext cx="1050495" cy="4191000"/>
          </a:xfrm>
          <a:prstGeom prst="arc">
            <a:avLst>
              <a:gd name="adj1" fmla="val 16232364"/>
              <a:gd name="adj2" fmla="val 5326238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2" name="Дуга 51">
            <a:extLst>
              <a:ext uri="{FF2B5EF4-FFF2-40B4-BE49-F238E27FC236}">
                <a16:creationId xmlns:a16="http://schemas.microsoft.com/office/drawing/2014/main" id="{21D49750-4764-4805-996E-8EE42164F898}"/>
              </a:ext>
            </a:extLst>
          </p:cNvPr>
          <p:cNvSpPr/>
          <p:nvPr/>
        </p:nvSpPr>
        <p:spPr>
          <a:xfrm flipH="1">
            <a:off x="3348022" y="1714500"/>
            <a:ext cx="1069092" cy="4025900"/>
          </a:xfrm>
          <a:prstGeom prst="arc">
            <a:avLst>
              <a:gd name="adj1" fmla="val 16401544"/>
              <a:gd name="adj2" fmla="val 5122461"/>
            </a:avLst>
          </a:prstGeom>
          <a:ln w="3810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3" name="Дуга 52">
            <a:extLst>
              <a:ext uri="{FF2B5EF4-FFF2-40B4-BE49-F238E27FC236}">
                <a16:creationId xmlns:a16="http://schemas.microsoft.com/office/drawing/2014/main" id="{56FDF7DC-3D6E-404B-91E6-B6251BF1037A}"/>
              </a:ext>
            </a:extLst>
          </p:cNvPr>
          <p:cNvSpPr/>
          <p:nvPr/>
        </p:nvSpPr>
        <p:spPr>
          <a:xfrm>
            <a:off x="3312090" y="1686502"/>
            <a:ext cx="1069092" cy="4025900"/>
          </a:xfrm>
          <a:prstGeom prst="arc">
            <a:avLst>
              <a:gd name="adj1" fmla="val 16327538"/>
              <a:gd name="adj2" fmla="val 5328472"/>
            </a:avLst>
          </a:prstGeom>
          <a:ln w="38100">
            <a:solidFill>
              <a:srgbClr val="3C5A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4" name="Дуга 53">
            <a:extLst>
              <a:ext uri="{FF2B5EF4-FFF2-40B4-BE49-F238E27FC236}">
                <a16:creationId xmlns:a16="http://schemas.microsoft.com/office/drawing/2014/main" id="{DEB7BAE8-CC3A-4C1B-B82E-B3F793D89B18}"/>
              </a:ext>
            </a:extLst>
          </p:cNvPr>
          <p:cNvSpPr/>
          <p:nvPr/>
        </p:nvSpPr>
        <p:spPr>
          <a:xfrm flipH="1">
            <a:off x="3002847" y="1889125"/>
            <a:ext cx="1069092" cy="3684588"/>
          </a:xfrm>
          <a:prstGeom prst="arc">
            <a:avLst>
              <a:gd name="adj1" fmla="val 16401544"/>
              <a:gd name="adj2" fmla="val 5122461"/>
            </a:avLst>
          </a:prstGeom>
          <a:ln w="3810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5" name="Дуга 54">
            <a:extLst>
              <a:ext uri="{FF2B5EF4-FFF2-40B4-BE49-F238E27FC236}">
                <a16:creationId xmlns:a16="http://schemas.microsoft.com/office/drawing/2014/main" id="{DE312873-217A-4E73-8A9C-9A69E72801D0}"/>
              </a:ext>
            </a:extLst>
          </p:cNvPr>
          <p:cNvSpPr/>
          <p:nvPr/>
        </p:nvSpPr>
        <p:spPr>
          <a:xfrm>
            <a:off x="2991436" y="1828799"/>
            <a:ext cx="1069092" cy="3744913"/>
          </a:xfrm>
          <a:prstGeom prst="arc">
            <a:avLst>
              <a:gd name="adj1" fmla="val 16327538"/>
              <a:gd name="adj2" fmla="val 5365134"/>
            </a:avLst>
          </a:prstGeom>
          <a:ln w="38100">
            <a:solidFill>
              <a:srgbClr val="3C5A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6" name="Дуга 55">
            <a:extLst>
              <a:ext uri="{FF2B5EF4-FFF2-40B4-BE49-F238E27FC236}">
                <a16:creationId xmlns:a16="http://schemas.microsoft.com/office/drawing/2014/main" id="{1A7B0436-F02E-486E-924D-49E19C4CAA60}"/>
              </a:ext>
            </a:extLst>
          </p:cNvPr>
          <p:cNvSpPr/>
          <p:nvPr/>
        </p:nvSpPr>
        <p:spPr>
          <a:xfrm flipH="1">
            <a:off x="2774172" y="1991783"/>
            <a:ext cx="1050495" cy="3441700"/>
          </a:xfrm>
          <a:prstGeom prst="arc">
            <a:avLst>
              <a:gd name="adj1" fmla="val 16567148"/>
              <a:gd name="adj2" fmla="val 5199754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" name="Дуга 56">
            <a:extLst>
              <a:ext uri="{FF2B5EF4-FFF2-40B4-BE49-F238E27FC236}">
                <a16:creationId xmlns:a16="http://schemas.microsoft.com/office/drawing/2014/main" id="{F5ED8AC9-65BD-4FA9-886D-A72472C62D7C}"/>
              </a:ext>
            </a:extLst>
          </p:cNvPr>
          <p:cNvSpPr/>
          <p:nvPr/>
        </p:nvSpPr>
        <p:spPr>
          <a:xfrm flipH="1">
            <a:off x="2466184" y="2190749"/>
            <a:ext cx="1050495" cy="3082925"/>
          </a:xfrm>
          <a:prstGeom prst="arc">
            <a:avLst>
              <a:gd name="adj1" fmla="val 16565796"/>
              <a:gd name="adj2" fmla="val 5087943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8" name="Дуга 57">
            <a:extLst>
              <a:ext uri="{FF2B5EF4-FFF2-40B4-BE49-F238E27FC236}">
                <a16:creationId xmlns:a16="http://schemas.microsoft.com/office/drawing/2014/main" id="{988E03FB-055F-44DD-8481-CA904BCF8A74}"/>
              </a:ext>
            </a:extLst>
          </p:cNvPr>
          <p:cNvSpPr/>
          <p:nvPr/>
        </p:nvSpPr>
        <p:spPr>
          <a:xfrm flipH="1">
            <a:off x="2167787" y="2390775"/>
            <a:ext cx="1050495" cy="2690814"/>
          </a:xfrm>
          <a:prstGeom prst="arc">
            <a:avLst>
              <a:gd name="adj1" fmla="val 16565796"/>
              <a:gd name="adj2" fmla="val 5087943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9" name="Дуга 58">
            <a:extLst>
              <a:ext uri="{FF2B5EF4-FFF2-40B4-BE49-F238E27FC236}">
                <a16:creationId xmlns:a16="http://schemas.microsoft.com/office/drawing/2014/main" id="{33D347E0-492F-4DC1-994B-07373D161D01}"/>
              </a:ext>
            </a:extLst>
          </p:cNvPr>
          <p:cNvSpPr/>
          <p:nvPr/>
        </p:nvSpPr>
        <p:spPr>
          <a:xfrm flipH="1">
            <a:off x="1872414" y="2613025"/>
            <a:ext cx="875238" cy="2278064"/>
          </a:xfrm>
          <a:prstGeom prst="arc">
            <a:avLst>
              <a:gd name="adj1" fmla="val 16703853"/>
              <a:gd name="adj2" fmla="val 4893407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0" name="Дуга 59">
            <a:extLst>
              <a:ext uri="{FF2B5EF4-FFF2-40B4-BE49-F238E27FC236}">
                <a16:creationId xmlns:a16="http://schemas.microsoft.com/office/drawing/2014/main" id="{8977BC74-3BEE-49D1-9026-76AB24B5727D}"/>
              </a:ext>
            </a:extLst>
          </p:cNvPr>
          <p:cNvSpPr/>
          <p:nvPr/>
        </p:nvSpPr>
        <p:spPr>
          <a:xfrm flipH="1">
            <a:off x="1593550" y="2709332"/>
            <a:ext cx="724318" cy="2021579"/>
          </a:xfrm>
          <a:prstGeom prst="arc">
            <a:avLst>
              <a:gd name="adj1" fmla="val 16659369"/>
              <a:gd name="adj2" fmla="val 4888261"/>
            </a:avLst>
          </a:prstGeom>
          <a:ln w="19050">
            <a:solidFill>
              <a:srgbClr val="3C5A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2" name="Овал 61">
            <a:extLst>
              <a:ext uri="{FF2B5EF4-FFF2-40B4-BE49-F238E27FC236}">
                <a16:creationId xmlns:a16="http://schemas.microsoft.com/office/drawing/2014/main" id="{9EAADC3F-3481-4CB3-AF1A-52EF4FA0E1F3}"/>
              </a:ext>
            </a:extLst>
          </p:cNvPr>
          <p:cNvSpPr/>
          <p:nvPr/>
        </p:nvSpPr>
        <p:spPr>
          <a:xfrm>
            <a:off x="3015465" y="1859055"/>
            <a:ext cx="1045222" cy="3707156"/>
          </a:xfrm>
          <a:prstGeom prst="ellipse">
            <a:avLst/>
          </a:prstGeom>
          <a:solidFill>
            <a:srgbClr val="3C5A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3" name="Овал 62">
            <a:extLst>
              <a:ext uri="{FF2B5EF4-FFF2-40B4-BE49-F238E27FC236}">
                <a16:creationId xmlns:a16="http://schemas.microsoft.com/office/drawing/2014/main" id="{C26C5C61-FF25-42AA-8388-A274B30CEAFF}"/>
              </a:ext>
            </a:extLst>
          </p:cNvPr>
          <p:cNvSpPr/>
          <p:nvPr/>
        </p:nvSpPr>
        <p:spPr>
          <a:xfrm>
            <a:off x="3345523" y="1713348"/>
            <a:ext cx="1045222" cy="3999054"/>
          </a:xfrm>
          <a:prstGeom prst="ellipse">
            <a:avLst/>
          </a:prstGeom>
          <a:solidFill>
            <a:srgbClr val="3C5A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B6419880-CFE2-4832-AE4A-16633F857701}"/>
                  </a:ext>
                </a:extLst>
              </p:cNvPr>
              <p:cNvSpPr txBox="1"/>
              <p:nvPr/>
            </p:nvSpPr>
            <p:spPr>
              <a:xfrm>
                <a:off x="480733" y="824895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B6419880-CFE2-4832-AE4A-16633F8577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733" y="824895"/>
                <a:ext cx="673769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328B295-7784-48E7-B5F1-A17D17A0DDAE}"/>
                  </a:ext>
                </a:extLst>
              </p:cNvPr>
              <p:cNvSpPr txBox="1"/>
              <p:nvPr/>
            </p:nvSpPr>
            <p:spPr>
              <a:xfrm>
                <a:off x="6572488" y="3712633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328B295-7784-48E7-B5F1-A17D17A0D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2488" y="3712633"/>
                <a:ext cx="673769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3068EF9D-03A0-46A1-82C5-24CA98387250}"/>
                  </a:ext>
                </a:extLst>
              </p:cNvPr>
              <p:cNvSpPr txBox="1"/>
              <p:nvPr/>
            </p:nvSpPr>
            <p:spPr>
              <a:xfrm>
                <a:off x="0" y="4658636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𝒛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3068EF9D-03A0-46A1-82C5-24CA983872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658636"/>
                <a:ext cx="67376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8292202-CC95-49EC-9574-454D2606521F}"/>
                  </a:ext>
                </a:extLst>
              </p:cNvPr>
              <p:cNvSpPr txBox="1"/>
              <p:nvPr/>
            </p:nvSpPr>
            <p:spPr>
              <a:xfrm>
                <a:off x="793316" y="3698107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8292202-CC95-49EC-9574-454D260652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316" y="3698107"/>
                <a:ext cx="67376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9" name="Пряма сполучна лінія 68">
            <a:extLst>
              <a:ext uri="{FF2B5EF4-FFF2-40B4-BE49-F238E27FC236}">
                <a16:creationId xmlns:a16="http://schemas.microsoft.com/office/drawing/2014/main" id="{075C486D-A98B-415C-A573-41197E63CC80}"/>
              </a:ext>
            </a:extLst>
          </p:cNvPr>
          <p:cNvCxnSpPr>
            <a:cxnSpLocks/>
          </p:cNvCxnSpPr>
          <p:nvPr/>
        </p:nvCxnSpPr>
        <p:spPr>
          <a:xfrm>
            <a:off x="3487046" y="5542927"/>
            <a:ext cx="0" cy="743573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 сполучна лінія 69">
            <a:extLst>
              <a:ext uri="{FF2B5EF4-FFF2-40B4-BE49-F238E27FC236}">
                <a16:creationId xmlns:a16="http://schemas.microsoft.com/office/drawing/2014/main" id="{CFFDBAEA-CC94-4BB9-83A1-DED63CB13089}"/>
              </a:ext>
            </a:extLst>
          </p:cNvPr>
          <p:cNvCxnSpPr>
            <a:cxnSpLocks/>
          </p:cNvCxnSpPr>
          <p:nvPr/>
        </p:nvCxnSpPr>
        <p:spPr>
          <a:xfrm>
            <a:off x="3846636" y="5686860"/>
            <a:ext cx="0" cy="629273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 сполучна лінія 72">
            <a:extLst>
              <a:ext uri="{FF2B5EF4-FFF2-40B4-BE49-F238E27FC236}">
                <a16:creationId xmlns:a16="http://schemas.microsoft.com/office/drawing/2014/main" id="{41BB6F52-D860-4810-AF92-767C8980006B}"/>
              </a:ext>
            </a:extLst>
          </p:cNvPr>
          <p:cNvCxnSpPr>
            <a:cxnSpLocks/>
          </p:cNvCxnSpPr>
          <p:nvPr/>
        </p:nvCxnSpPr>
        <p:spPr>
          <a:xfrm flipH="1">
            <a:off x="3496347" y="6120077"/>
            <a:ext cx="350289" cy="0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D1C536DC-5D0C-48E0-9C0F-8931365E8624}"/>
                  </a:ext>
                </a:extLst>
              </p:cNvPr>
              <p:cNvSpPr txBox="1"/>
              <p:nvPr/>
            </p:nvSpPr>
            <p:spPr>
              <a:xfrm>
                <a:off x="3355160" y="6225933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D1C536DC-5D0C-48E0-9C0F-8931365E86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5160" y="6225933"/>
                <a:ext cx="67376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4C61112D-26AD-4A17-B65C-51D66CDEF5A4}"/>
                  </a:ext>
                </a:extLst>
              </p:cNvPr>
              <p:cNvSpPr txBox="1"/>
              <p:nvPr/>
            </p:nvSpPr>
            <p:spPr>
              <a:xfrm>
                <a:off x="3150161" y="1105021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4C61112D-26AD-4A17-B65C-51D66CDEF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0161" y="1105021"/>
                <a:ext cx="673769" cy="523220"/>
              </a:xfrm>
              <a:prstGeom prst="rect">
                <a:avLst/>
              </a:prstGeom>
              <a:blipFill>
                <a:blip r:embed="rId7"/>
                <a:stretch>
                  <a:fillRect r="-1272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8" name="Пряма сполучна лінія 77">
            <a:extLst>
              <a:ext uri="{FF2B5EF4-FFF2-40B4-BE49-F238E27FC236}">
                <a16:creationId xmlns:a16="http://schemas.microsoft.com/office/drawing/2014/main" id="{A7450751-7038-45DA-888F-DEE24CD3A34F}"/>
              </a:ext>
            </a:extLst>
          </p:cNvPr>
          <p:cNvCxnSpPr>
            <a:cxnSpLocks/>
          </p:cNvCxnSpPr>
          <p:nvPr/>
        </p:nvCxnSpPr>
        <p:spPr>
          <a:xfrm>
            <a:off x="5969945" y="1809860"/>
            <a:ext cx="0" cy="1902773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5E0A5161-9F58-47AF-9A2E-D1D676E4F50E}"/>
                  </a:ext>
                </a:extLst>
              </p:cNvPr>
              <p:cNvSpPr txBox="1"/>
              <p:nvPr/>
            </p:nvSpPr>
            <p:spPr>
              <a:xfrm>
                <a:off x="5710804" y="1229490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5E0A5161-9F58-47AF-9A2E-D1D676E4F5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0804" y="1229490"/>
                <a:ext cx="67376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3FE4FBA-C38E-4C14-93E4-BF6B9FC62A6A}"/>
                  </a:ext>
                </a:extLst>
              </p:cNvPr>
              <p:cNvSpPr txBox="1"/>
              <p:nvPr/>
            </p:nvSpPr>
            <p:spPr>
              <a:xfrm>
                <a:off x="5633606" y="3719093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3FE4FBA-C38E-4C14-93E4-BF6B9FC62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606" y="3719093"/>
                <a:ext cx="673769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F00AA2F5-7E11-4CD7-8702-81003F34A5B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83" name="Прямоугольник 7">
            <a:extLst>
              <a:ext uri="{FF2B5EF4-FFF2-40B4-BE49-F238E27FC236}">
                <a16:creationId xmlns:a16="http://schemas.microsoft.com/office/drawing/2014/main" id="{E89E7FD5-6DBB-425A-A19F-BD181484B4E6}"/>
              </a:ext>
            </a:extLst>
          </p:cNvPr>
          <p:cNvSpPr/>
          <p:nvPr/>
        </p:nvSpPr>
        <p:spPr>
          <a:xfrm>
            <a:off x="6572488" y="5955901"/>
            <a:ext cx="4641643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об’єм циліндра?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Прямоугольник 7">
                <a:extLst>
                  <a:ext uri="{FF2B5EF4-FFF2-40B4-BE49-F238E27FC236}">
                    <a16:creationId xmlns:a16="http://schemas.microsoft.com/office/drawing/2014/main" id="{8FEAF478-0927-487D-9EA6-CD4DF7B3BB25}"/>
                  </a:ext>
                </a:extLst>
              </p:cNvPr>
              <p:cNvSpPr/>
              <p:nvPr/>
            </p:nvSpPr>
            <p:spPr>
              <a:xfrm>
                <a:off x="9891824" y="936150"/>
                <a:ext cx="2096755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𝑽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𝝅</m:t>
                      </m:r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𝒉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4" name="Прямоугольник 7">
                <a:extLst>
                  <a:ext uri="{FF2B5EF4-FFF2-40B4-BE49-F238E27FC236}">
                    <a16:creationId xmlns:a16="http://schemas.microsoft.com/office/drawing/2014/main" id="{8FEAF478-0927-487D-9EA6-CD4DF7B3BB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1824" y="936150"/>
                <a:ext cx="2096755" cy="53296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Виноска: лінія з границею та рискою 1">
                <a:extLst>
                  <a:ext uri="{FF2B5EF4-FFF2-40B4-BE49-F238E27FC236}">
                    <a16:creationId xmlns:a16="http://schemas.microsoft.com/office/drawing/2014/main" id="{C15D26F6-86B9-42BB-94CA-A82A899A4115}"/>
                  </a:ext>
                </a:extLst>
              </p:cNvPr>
              <p:cNvSpPr/>
              <p:nvPr/>
            </p:nvSpPr>
            <p:spPr>
              <a:xfrm flipH="1">
                <a:off x="590224" y="5389818"/>
                <a:ext cx="1966451" cy="539238"/>
              </a:xfrm>
              <a:prstGeom prst="accentBorderCallout1">
                <a:avLst>
                  <a:gd name="adj1" fmla="val 51571"/>
                  <a:gd name="adj2" fmla="val -3833"/>
                  <a:gd name="adj3" fmla="val -38839"/>
                  <a:gd name="adj4" fmla="val -40833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" name="Виноска: лінія з границею та рискою 1">
                <a:extLst>
                  <a:ext uri="{FF2B5EF4-FFF2-40B4-BE49-F238E27FC236}">
                    <a16:creationId xmlns:a16="http://schemas.microsoft.com/office/drawing/2014/main" id="{C15D26F6-86B9-42BB-94CA-A82A899A41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90224" y="5389818"/>
                <a:ext cx="1966451" cy="539238"/>
              </a:xfrm>
              <a:prstGeom prst="accentBorderCallout1">
                <a:avLst>
                  <a:gd name="adj1" fmla="val 51571"/>
                  <a:gd name="adj2" fmla="val -3833"/>
                  <a:gd name="adj3" fmla="val -38839"/>
                  <a:gd name="adj4" fmla="val -40833"/>
                </a:avLst>
              </a:prstGeom>
              <a:blipFill>
                <a:blip r:embed="rId12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Прямоугольник 7">
            <a:extLst>
              <a:ext uri="{FF2B5EF4-FFF2-40B4-BE49-F238E27FC236}">
                <a16:creationId xmlns:a16="http://schemas.microsoft.com/office/drawing/2014/main" id="{B3F809FB-E99D-4545-9AB9-649E60B9B2B6}"/>
              </a:ext>
            </a:extLst>
          </p:cNvPr>
          <p:cNvSpPr/>
          <p:nvPr/>
        </p:nvSpPr>
        <p:spPr>
          <a:xfrm>
            <a:off x="6579253" y="5485722"/>
            <a:ext cx="4641643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потрібно зробити, щоб знайти увесь об’єм тіла обертання?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7">
                <a:extLst>
                  <a:ext uri="{FF2B5EF4-FFF2-40B4-BE49-F238E27FC236}">
                    <a16:creationId xmlns:a16="http://schemas.microsoft.com/office/drawing/2014/main" id="{3E26E776-D5EE-43D3-8EEF-2195E6329B04}"/>
                  </a:ext>
                </a:extLst>
              </p:cNvPr>
              <p:cNvSpPr/>
              <p:nvPr/>
            </p:nvSpPr>
            <p:spPr>
              <a:xfrm>
                <a:off x="4879557" y="6033430"/>
                <a:ext cx="7131423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uk-UA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+…+</m:t>
                      </m:r>
                      <m:r>
                        <a:rPr lang="uk-UA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𝒏</m:t>
                              </m:r>
                            </m:sub>
                          </m:sSub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1" name="Прямоугольник 7">
                <a:extLst>
                  <a:ext uri="{FF2B5EF4-FFF2-40B4-BE49-F238E27FC236}">
                    <a16:creationId xmlns:a16="http://schemas.microsoft.com/office/drawing/2014/main" id="{3E26E776-D5EE-43D3-8EEF-2195E6329B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9557" y="6033430"/>
                <a:ext cx="7131423" cy="53296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Прямоугольник 7">
            <a:extLst>
              <a:ext uri="{FF2B5EF4-FFF2-40B4-BE49-F238E27FC236}">
                <a16:creationId xmlns:a16="http://schemas.microsoft.com/office/drawing/2014/main" id="{6339A61D-F97D-4BBE-825A-9452F5F51E81}"/>
              </a:ext>
            </a:extLst>
          </p:cNvPr>
          <p:cNvSpPr/>
          <p:nvPr/>
        </p:nvSpPr>
        <p:spPr>
          <a:xfrm>
            <a:off x="7331181" y="725580"/>
            <a:ext cx="2096755" cy="954107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Об’єм циліндра</a:t>
            </a:r>
          </a:p>
        </p:txBody>
      </p:sp>
      <p:sp>
        <p:nvSpPr>
          <p:cNvPr id="5" name="Стрілка: смугаста вправо 4">
            <a:extLst>
              <a:ext uri="{FF2B5EF4-FFF2-40B4-BE49-F238E27FC236}">
                <a16:creationId xmlns:a16="http://schemas.microsoft.com/office/drawing/2014/main" id="{248E8149-2454-463D-B7CD-AE38ED5BECF1}"/>
              </a:ext>
            </a:extLst>
          </p:cNvPr>
          <p:cNvSpPr/>
          <p:nvPr/>
        </p:nvSpPr>
        <p:spPr>
          <a:xfrm rot="19171072">
            <a:off x="6112144" y="4681996"/>
            <a:ext cx="2096754" cy="826083"/>
          </a:xfrm>
          <a:prstGeom prst="stripedRightArrow">
            <a:avLst>
              <a:gd name="adj1" fmla="val 50000"/>
              <a:gd name="adj2" fmla="val 102369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Прямоугольник 7">
                <a:extLst>
                  <a:ext uri="{FF2B5EF4-FFF2-40B4-BE49-F238E27FC236}">
                    <a16:creationId xmlns:a16="http://schemas.microsoft.com/office/drawing/2014/main" id="{890D13C3-9457-4033-9A45-684CD04765AA}"/>
                  </a:ext>
                </a:extLst>
              </p:cNvPr>
              <p:cNvSpPr/>
              <p:nvPr/>
            </p:nvSpPr>
            <p:spPr>
              <a:xfrm>
                <a:off x="8452948" y="2068465"/>
                <a:ext cx="2887824" cy="135344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𝑽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sup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sSup>
                            <m:sSup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uk-UA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nary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1" name="Прямоугольник 7">
                <a:extLst>
                  <a:ext uri="{FF2B5EF4-FFF2-40B4-BE49-F238E27FC236}">
                    <a16:creationId xmlns:a16="http://schemas.microsoft.com/office/drawing/2014/main" id="{890D13C3-9457-4033-9A45-684CD04765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2948" y="2068465"/>
                <a:ext cx="2887824" cy="135344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Прямоугольник 7">
                <a:extLst>
                  <a:ext uri="{FF2B5EF4-FFF2-40B4-BE49-F238E27FC236}">
                    <a16:creationId xmlns:a16="http://schemas.microsoft.com/office/drawing/2014/main" id="{82FD58F1-ADBA-43E7-928F-2E84DE8A78D7}"/>
                  </a:ext>
                </a:extLst>
              </p:cNvPr>
              <p:cNvSpPr/>
              <p:nvPr/>
            </p:nvSpPr>
            <p:spPr>
              <a:xfrm>
                <a:off x="8452948" y="3713396"/>
                <a:ext cx="2887824" cy="135344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𝑽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sup>
                        <m:e>
                          <m:sSup>
                            <m:sSup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uk-UA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nary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2" name="Прямоугольник 7">
                <a:extLst>
                  <a:ext uri="{FF2B5EF4-FFF2-40B4-BE49-F238E27FC236}">
                    <a16:creationId xmlns:a16="http://schemas.microsoft.com/office/drawing/2014/main" id="{82FD58F1-ADBA-43E7-928F-2E84DE8A78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2948" y="3713396"/>
                <a:ext cx="2887824" cy="135344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4591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5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5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50"/>
                            </p:stCondLst>
                            <p:childTnLst>
                              <p:par>
                                <p:cTn id="1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8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125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50"/>
                            </p:stCondLst>
                            <p:childTnLst>
                              <p:par>
                                <p:cTn id="1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0"/>
                            </p:stCondLst>
                            <p:childTnLst>
                              <p:par>
                                <p:cTn id="18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50"/>
                            </p:stCondLst>
                            <p:childTnLst>
                              <p:par>
                                <p:cTn id="1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750"/>
                            </p:stCondLst>
                            <p:childTnLst>
                              <p:par>
                                <p:cTn id="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25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750"/>
                            </p:stCondLst>
                            <p:childTnLst>
                              <p:par>
                                <p:cTn id="2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7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21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75" grpId="0"/>
      <p:bldP spid="76" grpId="0"/>
      <p:bldP spid="80" grpId="0"/>
      <p:bldP spid="81" grpId="0"/>
      <p:bldP spid="83" grpId="0" animBg="1"/>
      <p:bldP spid="83" grpId="1" animBg="1"/>
      <p:bldP spid="84" grpId="0" animBg="1"/>
      <p:bldP spid="2" grpId="0" animBg="1"/>
      <p:bldP spid="51" grpId="0" animBg="1"/>
      <p:bldP spid="51" grpId="1" animBg="1"/>
      <p:bldP spid="61" grpId="0" animBg="1"/>
      <p:bldP spid="68" grpId="0" animBg="1"/>
      <p:bldP spid="68" grpId="1" animBg="1"/>
      <p:bldP spid="5" grpId="0" animBg="1"/>
      <p:bldP spid="5" grpId="1" animBg="1"/>
      <p:bldP spid="71" grpId="0" animBg="1"/>
      <p:bldP spid="7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Прямоугольник 7">
                <a:extLst>
                  <a:ext uri="{FF2B5EF4-FFF2-40B4-BE49-F238E27FC236}">
                    <a16:creationId xmlns:a16="http://schemas.microsoft.com/office/drawing/2014/main" id="{A47B4D35-7C3A-4AC9-AAC8-48500A4B56C9}"/>
                  </a:ext>
                </a:extLst>
              </p:cNvPr>
              <p:cNvSpPr/>
              <p:nvPr/>
            </p:nvSpPr>
            <p:spPr>
              <a:xfrm>
                <a:off x="8029934" y="772772"/>
                <a:ext cx="2096755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𝑭𝒔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8" name="Прямоугольник 7">
                <a:extLst>
                  <a:ext uri="{FF2B5EF4-FFF2-40B4-BE49-F238E27FC236}">
                    <a16:creationId xmlns:a16="http://schemas.microsoft.com/office/drawing/2014/main" id="{A47B4D35-7C3A-4AC9-AAC8-48500A4B56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9934" y="772772"/>
                <a:ext cx="2096755" cy="53296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Прямоугольник 7">
                <a:extLst>
                  <a:ext uri="{FF2B5EF4-FFF2-40B4-BE49-F238E27FC236}">
                    <a16:creationId xmlns:a16="http://schemas.microsoft.com/office/drawing/2014/main" id="{3E0C907B-AD6C-4B6E-A88E-CF2D7D6DFFA6}"/>
                  </a:ext>
                </a:extLst>
              </p:cNvPr>
              <p:cNvSpPr/>
              <p:nvPr/>
            </p:nvSpPr>
            <p:spPr>
              <a:xfrm>
                <a:off x="8029932" y="788570"/>
                <a:ext cx="2096755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𝑭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7" name="Прямоугольник 7">
                <a:extLst>
                  <a:ext uri="{FF2B5EF4-FFF2-40B4-BE49-F238E27FC236}">
                    <a16:creationId xmlns:a16="http://schemas.microsoft.com/office/drawing/2014/main" id="{3E0C907B-AD6C-4B6E-A88E-CF2D7D6DFF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9932" y="788570"/>
                <a:ext cx="2096755" cy="53296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Робота змінної сили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" name="Пряма сполучна лінія 9">
            <a:extLst>
              <a:ext uri="{FF2B5EF4-FFF2-40B4-BE49-F238E27FC236}">
                <a16:creationId xmlns:a16="http://schemas.microsoft.com/office/drawing/2014/main" id="{2D4F675E-6084-4CCB-A919-7A439A2E6CAC}"/>
              </a:ext>
            </a:extLst>
          </p:cNvPr>
          <p:cNvCxnSpPr/>
          <p:nvPr/>
        </p:nvCxnSpPr>
        <p:spPr>
          <a:xfrm>
            <a:off x="265471" y="743155"/>
            <a:ext cx="0" cy="831850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 сполучна лінія 13">
            <a:extLst>
              <a:ext uri="{FF2B5EF4-FFF2-40B4-BE49-F238E27FC236}">
                <a16:creationId xmlns:a16="http://schemas.microsoft.com/office/drawing/2014/main" id="{1F7B2B4A-1EF6-4FDB-AB19-9360B7A4C8C1}"/>
              </a:ext>
            </a:extLst>
          </p:cNvPr>
          <p:cNvCxnSpPr>
            <a:cxnSpLocks/>
          </p:cNvCxnSpPr>
          <p:nvPr/>
        </p:nvCxnSpPr>
        <p:spPr>
          <a:xfrm flipH="1">
            <a:off x="146409" y="781255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 сполучна лінія 19">
            <a:extLst>
              <a:ext uri="{FF2B5EF4-FFF2-40B4-BE49-F238E27FC236}">
                <a16:creationId xmlns:a16="http://schemas.microsoft.com/office/drawing/2014/main" id="{F9F6E1B0-602C-42AE-90D9-D80F7B665865}"/>
              </a:ext>
            </a:extLst>
          </p:cNvPr>
          <p:cNvCxnSpPr>
            <a:cxnSpLocks/>
          </p:cNvCxnSpPr>
          <p:nvPr/>
        </p:nvCxnSpPr>
        <p:spPr>
          <a:xfrm flipH="1">
            <a:off x="146408" y="852693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 сполучна лінія 20">
            <a:extLst>
              <a:ext uri="{FF2B5EF4-FFF2-40B4-BE49-F238E27FC236}">
                <a16:creationId xmlns:a16="http://schemas.microsoft.com/office/drawing/2014/main" id="{3EBE34EA-4C7E-4084-81B8-B6738A61B779}"/>
              </a:ext>
            </a:extLst>
          </p:cNvPr>
          <p:cNvCxnSpPr>
            <a:cxnSpLocks/>
          </p:cNvCxnSpPr>
          <p:nvPr/>
        </p:nvCxnSpPr>
        <p:spPr>
          <a:xfrm flipH="1">
            <a:off x="152758" y="921088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 сполучна лінія 21">
            <a:extLst>
              <a:ext uri="{FF2B5EF4-FFF2-40B4-BE49-F238E27FC236}">
                <a16:creationId xmlns:a16="http://schemas.microsoft.com/office/drawing/2014/main" id="{32373C61-6EC0-4265-B17C-0E2832094A10}"/>
              </a:ext>
            </a:extLst>
          </p:cNvPr>
          <p:cNvCxnSpPr>
            <a:cxnSpLocks/>
          </p:cNvCxnSpPr>
          <p:nvPr/>
        </p:nvCxnSpPr>
        <p:spPr>
          <a:xfrm flipH="1">
            <a:off x="152757" y="992526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 сполучна лінія 22">
            <a:extLst>
              <a:ext uri="{FF2B5EF4-FFF2-40B4-BE49-F238E27FC236}">
                <a16:creationId xmlns:a16="http://schemas.microsoft.com/office/drawing/2014/main" id="{5B8C0230-83EB-4EAB-9E3A-57A559D4DFC1}"/>
              </a:ext>
            </a:extLst>
          </p:cNvPr>
          <p:cNvCxnSpPr>
            <a:cxnSpLocks/>
          </p:cNvCxnSpPr>
          <p:nvPr/>
        </p:nvCxnSpPr>
        <p:spPr>
          <a:xfrm flipH="1">
            <a:off x="152756" y="1060921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 сполучна лінія 23">
            <a:extLst>
              <a:ext uri="{FF2B5EF4-FFF2-40B4-BE49-F238E27FC236}">
                <a16:creationId xmlns:a16="http://schemas.microsoft.com/office/drawing/2014/main" id="{D68DAFFC-A6A6-45A5-AB43-33E76CDC9C87}"/>
              </a:ext>
            </a:extLst>
          </p:cNvPr>
          <p:cNvCxnSpPr>
            <a:cxnSpLocks/>
          </p:cNvCxnSpPr>
          <p:nvPr/>
        </p:nvCxnSpPr>
        <p:spPr>
          <a:xfrm flipH="1">
            <a:off x="146404" y="1148366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 сполучна лінія 24">
            <a:extLst>
              <a:ext uri="{FF2B5EF4-FFF2-40B4-BE49-F238E27FC236}">
                <a16:creationId xmlns:a16="http://schemas.microsoft.com/office/drawing/2014/main" id="{D456F506-A27A-4EDE-B9A8-BE41FCA55D98}"/>
              </a:ext>
            </a:extLst>
          </p:cNvPr>
          <p:cNvCxnSpPr>
            <a:cxnSpLocks/>
          </p:cNvCxnSpPr>
          <p:nvPr/>
        </p:nvCxnSpPr>
        <p:spPr>
          <a:xfrm flipH="1">
            <a:off x="146404" y="1216761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 сполучна лінія 25">
            <a:extLst>
              <a:ext uri="{FF2B5EF4-FFF2-40B4-BE49-F238E27FC236}">
                <a16:creationId xmlns:a16="http://schemas.microsoft.com/office/drawing/2014/main" id="{1B5073FB-E046-4311-B137-6BC37E6FDF5D}"/>
              </a:ext>
            </a:extLst>
          </p:cNvPr>
          <p:cNvCxnSpPr>
            <a:cxnSpLocks/>
          </p:cNvCxnSpPr>
          <p:nvPr/>
        </p:nvCxnSpPr>
        <p:spPr>
          <a:xfrm flipH="1">
            <a:off x="146404" y="1288199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 сполучна лінія 26">
            <a:extLst>
              <a:ext uri="{FF2B5EF4-FFF2-40B4-BE49-F238E27FC236}">
                <a16:creationId xmlns:a16="http://schemas.microsoft.com/office/drawing/2014/main" id="{272C7E4D-0096-4736-BA7F-63EE77D32C18}"/>
              </a:ext>
            </a:extLst>
          </p:cNvPr>
          <p:cNvCxnSpPr>
            <a:cxnSpLocks/>
          </p:cNvCxnSpPr>
          <p:nvPr/>
        </p:nvCxnSpPr>
        <p:spPr>
          <a:xfrm flipH="1">
            <a:off x="146404" y="1359637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 сполучна лінія 27">
            <a:extLst>
              <a:ext uri="{FF2B5EF4-FFF2-40B4-BE49-F238E27FC236}">
                <a16:creationId xmlns:a16="http://schemas.microsoft.com/office/drawing/2014/main" id="{05332BA3-EFC2-44E7-AC44-EA69DA1957CA}"/>
              </a:ext>
            </a:extLst>
          </p:cNvPr>
          <p:cNvCxnSpPr>
            <a:cxnSpLocks/>
          </p:cNvCxnSpPr>
          <p:nvPr/>
        </p:nvCxnSpPr>
        <p:spPr>
          <a:xfrm flipH="1">
            <a:off x="146403" y="1428032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>
            <a:extLst>
              <a:ext uri="{FF2B5EF4-FFF2-40B4-BE49-F238E27FC236}">
                <a16:creationId xmlns:a16="http://schemas.microsoft.com/office/drawing/2014/main" id="{F2F4A391-63B1-477F-B5F3-836DCA7F2249}"/>
              </a:ext>
            </a:extLst>
          </p:cNvPr>
          <p:cNvCxnSpPr>
            <a:cxnSpLocks/>
          </p:cNvCxnSpPr>
          <p:nvPr/>
        </p:nvCxnSpPr>
        <p:spPr>
          <a:xfrm flipH="1">
            <a:off x="152753" y="1496427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 сполучна лінія 31">
            <a:extLst>
              <a:ext uri="{FF2B5EF4-FFF2-40B4-BE49-F238E27FC236}">
                <a16:creationId xmlns:a16="http://schemas.microsoft.com/office/drawing/2014/main" id="{FBFD67AB-9A28-45A4-80DF-6F49EF6F27A0}"/>
              </a:ext>
            </a:extLst>
          </p:cNvPr>
          <p:cNvCxnSpPr>
            <a:cxnSpLocks/>
          </p:cNvCxnSpPr>
          <p:nvPr/>
        </p:nvCxnSpPr>
        <p:spPr>
          <a:xfrm flipH="1">
            <a:off x="152752" y="1568528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 сполучна лінія 32">
            <a:extLst>
              <a:ext uri="{FF2B5EF4-FFF2-40B4-BE49-F238E27FC236}">
                <a16:creationId xmlns:a16="http://schemas.microsoft.com/office/drawing/2014/main" id="{1573D22C-D3CD-45D7-BF88-83D2681B07B2}"/>
              </a:ext>
            </a:extLst>
          </p:cNvPr>
          <p:cNvCxnSpPr/>
          <p:nvPr/>
        </p:nvCxnSpPr>
        <p:spPr>
          <a:xfrm>
            <a:off x="271821" y="1669597"/>
            <a:ext cx="0" cy="831850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 сполучна лінія 33">
            <a:extLst>
              <a:ext uri="{FF2B5EF4-FFF2-40B4-BE49-F238E27FC236}">
                <a16:creationId xmlns:a16="http://schemas.microsoft.com/office/drawing/2014/main" id="{6733B7B7-35E8-401C-8EB4-A549792CA34B}"/>
              </a:ext>
            </a:extLst>
          </p:cNvPr>
          <p:cNvCxnSpPr>
            <a:cxnSpLocks/>
          </p:cNvCxnSpPr>
          <p:nvPr/>
        </p:nvCxnSpPr>
        <p:spPr>
          <a:xfrm flipH="1">
            <a:off x="152759" y="1707697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 сполучна лінія 34">
            <a:extLst>
              <a:ext uri="{FF2B5EF4-FFF2-40B4-BE49-F238E27FC236}">
                <a16:creationId xmlns:a16="http://schemas.microsoft.com/office/drawing/2014/main" id="{7EEBBB6B-D7F8-4E8A-939F-1B36F1264A04}"/>
              </a:ext>
            </a:extLst>
          </p:cNvPr>
          <p:cNvCxnSpPr>
            <a:cxnSpLocks/>
          </p:cNvCxnSpPr>
          <p:nvPr/>
        </p:nvCxnSpPr>
        <p:spPr>
          <a:xfrm flipH="1">
            <a:off x="152758" y="1779135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 сполучна лінія 35">
            <a:extLst>
              <a:ext uri="{FF2B5EF4-FFF2-40B4-BE49-F238E27FC236}">
                <a16:creationId xmlns:a16="http://schemas.microsoft.com/office/drawing/2014/main" id="{9FD90FED-9C5A-4CDD-B8C7-5B8354D8E7CC}"/>
              </a:ext>
            </a:extLst>
          </p:cNvPr>
          <p:cNvCxnSpPr>
            <a:cxnSpLocks/>
          </p:cNvCxnSpPr>
          <p:nvPr/>
        </p:nvCxnSpPr>
        <p:spPr>
          <a:xfrm flipH="1">
            <a:off x="159108" y="1847530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 сполучна лінія 36">
            <a:extLst>
              <a:ext uri="{FF2B5EF4-FFF2-40B4-BE49-F238E27FC236}">
                <a16:creationId xmlns:a16="http://schemas.microsoft.com/office/drawing/2014/main" id="{6EE58BBE-44D2-46C7-B4C8-34208399CBB7}"/>
              </a:ext>
            </a:extLst>
          </p:cNvPr>
          <p:cNvCxnSpPr>
            <a:cxnSpLocks/>
          </p:cNvCxnSpPr>
          <p:nvPr/>
        </p:nvCxnSpPr>
        <p:spPr>
          <a:xfrm flipH="1">
            <a:off x="159107" y="1918968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 сполучна лінія 37">
            <a:extLst>
              <a:ext uri="{FF2B5EF4-FFF2-40B4-BE49-F238E27FC236}">
                <a16:creationId xmlns:a16="http://schemas.microsoft.com/office/drawing/2014/main" id="{4113CC7C-AEAA-4CC6-A91F-066B0096BF03}"/>
              </a:ext>
            </a:extLst>
          </p:cNvPr>
          <p:cNvCxnSpPr>
            <a:cxnSpLocks/>
          </p:cNvCxnSpPr>
          <p:nvPr/>
        </p:nvCxnSpPr>
        <p:spPr>
          <a:xfrm flipH="1">
            <a:off x="159106" y="1987363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 сполучна лінія 38">
            <a:extLst>
              <a:ext uri="{FF2B5EF4-FFF2-40B4-BE49-F238E27FC236}">
                <a16:creationId xmlns:a16="http://schemas.microsoft.com/office/drawing/2014/main" id="{2C939F9D-D808-4CC2-A6B8-8B144F86E15D}"/>
              </a:ext>
            </a:extLst>
          </p:cNvPr>
          <p:cNvCxnSpPr>
            <a:cxnSpLocks/>
          </p:cNvCxnSpPr>
          <p:nvPr/>
        </p:nvCxnSpPr>
        <p:spPr>
          <a:xfrm flipH="1">
            <a:off x="152754" y="2074808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 сполучна лінія 39">
            <a:extLst>
              <a:ext uri="{FF2B5EF4-FFF2-40B4-BE49-F238E27FC236}">
                <a16:creationId xmlns:a16="http://schemas.microsoft.com/office/drawing/2014/main" id="{46800D0D-DE73-4EAE-B424-8ED0BCCAD622}"/>
              </a:ext>
            </a:extLst>
          </p:cNvPr>
          <p:cNvCxnSpPr>
            <a:cxnSpLocks/>
          </p:cNvCxnSpPr>
          <p:nvPr/>
        </p:nvCxnSpPr>
        <p:spPr>
          <a:xfrm flipH="1">
            <a:off x="152754" y="2143203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 сполучна лінія 40">
            <a:extLst>
              <a:ext uri="{FF2B5EF4-FFF2-40B4-BE49-F238E27FC236}">
                <a16:creationId xmlns:a16="http://schemas.microsoft.com/office/drawing/2014/main" id="{DE4620BB-589C-48B2-81F4-A2C8C8F2EBFD}"/>
              </a:ext>
            </a:extLst>
          </p:cNvPr>
          <p:cNvCxnSpPr>
            <a:cxnSpLocks/>
          </p:cNvCxnSpPr>
          <p:nvPr/>
        </p:nvCxnSpPr>
        <p:spPr>
          <a:xfrm flipH="1">
            <a:off x="152754" y="2214641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 сполучна лінія 41">
            <a:extLst>
              <a:ext uri="{FF2B5EF4-FFF2-40B4-BE49-F238E27FC236}">
                <a16:creationId xmlns:a16="http://schemas.microsoft.com/office/drawing/2014/main" id="{59144A51-7FE2-46FC-93F0-18523B5D7DEC}"/>
              </a:ext>
            </a:extLst>
          </p:cNvPr>
          <p:cNvCxnSpPr>
            <a:cxnSpLocks/>
          </p:cNvCxnSpPr>
          <p:nvPr/>
        </p:nvCxnSpPr>
        <p:spPr>
          <a:xfrm flipH="1">
            <a:off x="152754" y="2286079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 сполучна лінія 42">
            <a:extLst>
              <a:ext uri="{FF2B5EF4-FFF2-40B4-BE49-F238E27FC236}">
                <a16:creationId xmlns:a16="http://schemas.microsoft.com/office/drawing/2014/main" id="{FB5BAEAD-58AC-40AF-B46A-F415DA7F0745}"/>
              </a:ext>
            </a:extLst>
          </p:cNvPr>
          <p:cNvCxnSpPr>
            <a:cxnSpLocks/>
          </p:cNvCxnSpPr>
          <p:nvPr/>
        </p:nvCxnSpPr>
        <p:spPr>
          <a:xfrm flipH="1">
            <a:off x="152753" y="2354474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 сполучна лінія 43">
            <a:extLst>
              <a:ext uri="{FF2B5EF4-FFF2-40B4-BE49-F238E27FC236}">
                <a16:creationId xmlns:a16="http://schemas.microsoft.com/office/drawing/2014/main" id="{1703B02A-AE65-42AD-97DC-A64827568123}"/>
              </a:ext>
            </a:extLst>
          </p:cNvPr>
          <p:cNvCxnSpPr>
            <a:cxnSpLocks/>
          </p:cNvCxnSpPr>
          <p:nvPr/>
        </p:nvCxnSpPr>
        <p:spPr>
          <a:xfrm flipH="1">
            <a:off x="159103" y="2422869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 сполучна лінія 44">
            <a:extLst>
              <a:ext uri="{FF2B5EF4-FFF2-40B4-BE49-F238E27FC236}">
                <a16:creationId xmlns:a16="http://schemas.microsoft.com/office/drawing/2014/main" id="{0D08F912-37AA-48FF-8876-E7660CAF15A0}"/>
              </a:ext>
            </a:extLst>
          </p:cNvPr>
          <p:cNvCxnSpPr>
            <a:cxnSpLocks/>
          </p:cNvCxnSpPr>
          <p:nvPr/>
        </p:nvCxnSpPr>
        <p:spPr>
          <a:xfrm flipH="1">
            <a:off x="159102" y="2494970"/>
            <a:ext cx="106363" cy="104775"/>
          </a:xfrm>
          <a:prstGeom prst="line">
            <a:avLst/>
          </a:prstGeom>
          <a:ln w="127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 сполучна лінія 18">
            <a:extLst>
              <a:ext uri="{FF2B5EF4-FFF2-40B4-BE49-F238E27FC236}">
                <a16:creationId xmlns:a16="http://schemas.microsoft.com/office/drawing/2014/main" id="{81C552E4-4AF6-49B5-8652-27D259810B6C}"/>
              </a:ext>
            </a:extLst>
          </p:cNvPr>
          <p:cNvCxnSpPr>
            <a:cxnSpLocks/>
          </p:cNvCxnSpPr>
          <p:nvPr/>
        </p:nvCxnSpPr>
        <p:spPr>
          <a:xfrm>
            <a:off x="265466" y="1181305"/>
            <a:ext cx="135472" cy="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 сполучна лінія 45">
            <a:extLst>
              <a:ext uri="{FF2B5EF4-FFF2-40B4-BE49-F238E27FC236}">
                <a16:creationId xmlns:a16="http://schemas.microsoft.com/office/drawing/2014/main" id="{92A4FC8D-B69C-4A3E-8208-EFDABEF3F08B}"/>
              </a:ext>
            </a:extLst>
          </p:cNvPr>
          <p:cNvCxnSpPr>
            <a:cxnSpLocks/>
          </p:cNvCxnSpPr>
          <p:nvPr/>
        </p:nvCxnSpPr>
        <p:spPr>
          <a:xfrm flipV="1">
            <a:off x="400938" y="870156"/>
            <a:ext cx="84666" cy="3111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 сполучна лінія 50">
            <a:extLst>
              <a:ext uri="{FF2B5EF4-FFF2-40B4-BE49-F238E27FC236}">
                <a16:creationId xmlns:a16="http://schemas.microsoft.com/office/drawing/2014/main" id="{F8F66120-9F6E-4FB6-8384-950AF23F4AF1}"/>
              </a:ext>
            </a:extLst>
          </p:cNvPr>
          <p:cNvCxnSpPr>
            <a:cxnSpLocks/>
          </p:cNvCxnSpPr>
          <p:nvPr/>
        </p:nvCxnSpPr>
        <p:spPr>
          <a:xfrm flipH="1" flipV="1">
            <a:off x="485604" y="870156"/>
            <a:ext cx="116418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 сполучна лінія 55">
            <a:extLst>
              <a:ext uri="{FF2B5EF4-FFF2-40B4-BE49-F238E27FC236}">
                <a16:creationId xmlns:a16="http://schemas.microsoft.com/office/drawing/2014/main" id="{64E02896-C9A1-481D-AF11-6DFF4F84DE25}"/>
              </a:ext>
            </a:extLst>
          </p:cNvPr>
          <p:cNvCxnSpPr>
            <a:cxnSpLocks/>
          </p:cNvCxnSpPr>
          <p:nvPr/>
        </p:nvCxnSpPr>
        <p:spPr>
          <a:xfrm flipV="1">
            <a:off x="602022" y="870156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 сполучна лінія 59">
            <a:extLst>
              <a:ext uri="{FF2B5EF4-FFF2-40B4-BE49-F238E27FC236}">
                <a16:creationId xmlns:a16="http://schemas.microsoft.com/office/drawing/2014/main" id="{EEA5DD72-6D1E-4530-9CB7-F7579021758E}"/>
              </a:ext>
            </a:extLst>
          </p:cNvPr>
          <p:cNvCxnSpPr>
            <a:cxnSpLocks/>
          </p:cNvCxnSpPr>
          <p:nvPr/>
        </p:nvCxnSpPr>
        <p:spPr>
          <a:xfrm flipH="1" flipV="1">
            <a:off x="737926" y="870158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 сполучна лінія 67">
            <a:extLst>
              <a:ext uri="{FF2B5EF4-FFF2-40B4-BE49-F238E27FC236}">
                <a16:creationId xmlns:a16="http://schemas.microsoft.com/office/drawing/2014/main" id="{B37C0ACE-CD32-4100-B8D6-4B0CDEE97CED}"/>
              </a:ext>
            </a:extLst>
          </p:cNvPr>
          <p:cNvCxnSpPr>
            <a:cxnSpLocks/>
          </p:cNvCxnSpPr>
          <p:nvPr/>
        </p:nvCxnSpPr>
        <p:spPr>
          <a:xfrm flipV="1">
            <a:off x="867499" y="870156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 сполучна лінія 68">
            <a:extLst>
              <a:ext uri="{FF2B5EF4-FFF2-40B4-BE49-F238E27FC236}">
                <a16:creationId xmlns:a16="http://schemas.microsoft.com/office/drawing/2014/main" id="{02D5090A-0929-45AB-A7D1-423D2F087260}"/>
              </a:ext>
            </a:extLst>
          </p:cNvPr>
          <p:cNvCxnSpPr>
            <a:cxnSpLocks/>
          </p:cNvCxnSpPr>
          <p:nvPr/>
        </p:nvCxnSpPr>
        <p:spPr>
          <a:xfrm flipH="1" flipV="1">
            <a:off x="1003403" y="870158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 сполучна лінія 69">
            <a:extLst>
              <a:ext uri="{FF2B5EF4-FFF2-40B4-BE49-F238E27FC236}">
                <a16:creationId xmlns:a16="http://schemas.microsoft.com/office/drawing/2014/main" id="{754BE225-059C-4549-85EE-4F98FF663BB0}"/>
              </a:ext>
            </a:extLst>
          </p:cNvPr>
          <p:cNvCxnSpPr>
            <a:cxnSpLocks/>
          </p:cNvCxnSpPr>
          <p:nvPr/>
        </p:nvCxnSpPr>
        <p:spPr>
          <a:xfrm flipV="1">
            <a:off x="1132976" y="870156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 сполучна лінія 70">
            <a:extLst>
              <a:ext uri="{FF2B5EF4-FFF2-40B4-BE49-F238E27FC236}">
                <a16:creationId xmlns:a16="http://schemas.microsoft.com/office/drawing/2014/main" id="{A2C1F4FA-1812-47A4-AF79-415C69188074}"/>
              </a:ext>
            </a:extLst>
          </p:cNvPr>
          <p:cNvCxnSpPr>
            <a:cxnSpLocks/>
          </p:cNvCxnSpPr>
          <p:nvPr/>
        </p:nvCxnSpPr>
        <p:spPr>
          <a:xfrm flipH="1" flipV="1">
            <a:off x="1268880" y="870158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 сполучна лінія 71">
            <a:extLst>
              <a:ext uri="{FF2B5EF4-FFF2-40B4-BE49-F238E27FC236}">
                <a16:creationId xmlns:a16="http://schemas.microsoft.com/office/drawing/2014/main" id="{25EE7549-E651-4D76-A182-5AEF01D2C460}"/>
              </a:ext>
            </a:extLst>
          </p:cNvPr>
          <p:cNvCxnSpPr>
            <a:cxnSpLocks/>
          </p:cNvCxnSpPr>
          <p:nvPr/>
        </p:nvCxnSpPr>
        <p:spPr>
          <a:xfrm flipV="1">
            <a:off x="1398453" y="870156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 сполучна лінія 72">
            <a:extLst>
              <a:ext uri="{FF2B5EF4-FFF2-40B4-BE49-F238E27FC236}">
                <a16:creationId xmlns:a16="http://schemas.microsoft.com/office/drawing/2014/main" id="{4801A1D4-D4A9-409E-BDE7-BDD559F1B952}"/>
              </a:ext>
            </a:extLst>
          </p:cNvPr>
          <p:cNvCxnSpPr>
            <a:cxnSpLocks/>
          </p:cNvCxnSpPr>
          <p:nvPr/>
        </p:nvCxnSpPr>
        <p:spPr>
          <a:xfrm flipH="1" flipV="1">
            <a:off x="1534357" y="870158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 сполучна лінія 73">
            <a:extLst>
              <a:ext uri="{FF2B5EF4-FFF2-40B4-BE49-F238E27FC236}">
                <a16:creationId xmlns:a16="http://schemas.microsoft.com/office/drawing/2014/main" id="{58CF0179-17C4-4109-BFFB-5A38222CA7A5}"/>
              </a:ext>
            </a:extLst>
          </p:cNvPr>
          <p:cNvCxnSpPr>
            <a:cxnSpLocks/>
          </p:cNvCxnSpPr>
          <p:nvPr/>
        </p:nvCxnSpPr>
        <p:spPr>
          <a:xfrm flipV="1">
            <a:off x="1663930" y="870155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 сполучна лінія 74">
            <a:extLst>
              <a:ext uri="{FF2B5EF4-FFF2-40B4-BE49-F238E27FC236}">
                <a16:creationId xmlns:a16="http://schemas.microsoft.com/office/drawing/2014/main" id="{48601B2E-BE42-4E7C-B283-AF4D0309A47F}"/>
              </a:ext>
            </a:extLst>
          </p:cNvPr>
          <p:cNvCxnSpPr>
            <a:cxnSpLocks/>
          </p:cNvCxnSpPr>
          <p:nvPr/>
        </p:nvCxnSpPr>
        <p:spPr>
          <a:xfrm flipH="1" flipV="1">
            <a:off x="1799834" y="870157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 сполучна лінія 75">
            <a:extLst>
              <a:ext uri="{FF2B5EF4-FFF2-40B4-BE49-F238E27FC236}">
                <a16:creationId xmlns:a16="http://schemas.microsoft.com/office/drawing/2014/main" id="{685B314F-8A4E-4236-9171-DBF4A718AA3C}"/>
              </a:ext>
            </a:extLst>
          </p:cNvPr>
          <p:cNvCxnSpPr>
            <a:cxnSpLocks/>
          </p:cNvCxnSpPr>
          <p:nvPr/>
        </p:nvCxnSpPr>
        <p:spPr>
          <a:xfrm flipV="1">
            <a:off x="1929407" y="870155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 сполучна лінія 76">
            <a:extLst>
              <a:ext uri="{FF2B5EF4-FFF2-40B4-BE49-F238E27FC236}">
                <a16:creationId xmlns:a16="http://schemas.microsoft.com/office/drawing/2014/main" id="{9D122954-9206-4483-95D1-DFD4A9D4B5F2}"/>
              </a:ext>
            </a:extLst>
          </p:cNvPr>
          <p:cNvCxnSpPr>
            <a:cxnSpLocks/>
          </p:cNvCxnSpPr>
          <p:nvPr/>
        </p:nvCxnSpPr>
        <p:spPr>
          <a:xfrm flipH="1" flipV="1">
            <a:off x="2065311" y="870157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 сполучна лінія 77">
            <a:extLst>
              <a:ext uri="{FF2B5EF4-FFF2-40B4-BE49-F238E27FC236}">
                <a16:creationId xmlns:a16="http://schemas.microsoft.com/office/drawing/2014/main" id="{31EC42C4-08F1-466D-A272-95A23FF55192}"/>
              </a:ext>
            </a:extLst>
          </p:cNvPr>
          <p:cNvCxnSpPr>
            <a:cxnSpLocks/>
          </p:cNvCxnSpPr>
          <p:nvPr/>
        </p:nvCxnSpPr>
        <p:spPr>
          <a:xfrm flipV="1">
            <a:off x="2194884" y="870155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 сполучна лінія 78">
            <a:extLst>
              <a:ext uri="{FF2B5EF4-FFF2-40B4-BE49-F238E27FC236}">
                <a16:creationId xmlns:a16="http://schemas.microsoft.com/office/drawing/2014/main" id="{9185BB8C-DA43-42FF-A5DD-0F84295E0213}"/>
              </a:ext>
            </a:extLst>
          </p:cNvPr>
          <p:cNvCxnSpPr>
            <a:cxnSpLocks/>
          </p:cNvCxnSpPr>
          <p:nvPr/>
        </p:nvCxnSpPr>
        <p:spPr>
          <a:xfrm flipH="1" flipV="1">
            <a:off x="2330788" y="870157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 сполучна лінія 79">
            <a:extLst>
              <a:ext uri="{FF2B5EF4-FFF2-40B4-BE49-F238E27FC236}">
                <a16:creationId xmlns:a16="http://schemas.microsoft.com/office/drawing/2014/main" id="{03A86D02-237B-42AF-9318-BAD40C7D014A}"/>
              </a:ext>
            </a:extLst>
          </p:cNvPr>
          <p:cNvCxnSpPr>
            <a:cxnSpLocks/>
          </p:cNvCxnSpPr>
          <p:nvPr/>
        </p:nvCxnSpPr>
        <p:spPr>
          <a:xfrm flipV="1">
            <a:off x="2460361" y="870155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 сполучна лінія 80">
            <a:extLst>
              <a:ext uri="{FF2B5EF4-FFF2-40B4-BE49-F238E27FC236}">
                <a16:creationId xmlns:a16="http://schemas.microsoft.com/office/drawing/2014/main" id="{87A63465-19F4-473C-A8AD-7FBFC44286FB}"/>
              </a:ext>
            </a:extLst>
          </p:cNvPr>
          <p:cNvCxnSpPr>
            <a:cxnSpLocks/>
          </p:cNvCxnSpPr>
          <p:nvPr/>
        </p:nvCxnSpPr>
        <p:spPr>
          <a:xfrm flipH="1" flipV="1">
            <a:off x="2596265" y="870157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 сполучна лінія 81">
            <a:extLst>
              <a:ext uri="{FF2B5EF4-FFF2-40B4-BE49-F238E27FC236}">
                <a16:creationId xmlns:a16="http://schemas.microsoft.com/office/drawing/2014/main" id="{AD156BCA-1F37-4C42-A46E-A857F7E2D046}"/>
              </a:ext>
            </a:extLst>
          </p:cNvPr>
          <p:cNvCxnSpPr>
            <a:cxnSpLocks/>
          </p:cNvCxnSpPr>
          <p:nvPr/>
        </p:nvCxnSpPr>
        <p:spPr>
          <a:xfrm flipV="1">
            <a:off x="2732124" y="870155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 сполучна лінія 82">
            <a:extLst>
              <a:ext uri="{FF2B5EF4-FFF2-40B4-BE49-F238E27FC236}">
                <a16:creationId xmlns:a16="http://schemas.microsoft.com/office/drawing/2014/main" id="{DC50DCF5-2D26-4EFA-B415-1212C2B38696}"/>
              </a:ext>
            </a:extLst>
          </p:cNvPr>
          <p:cNvCxnSpPr>
            <a:cxnSpLocks/>
          </p:cNvCxnSpPr>
          <p:nvPr/>
        </p:nvCxnSpPr>
        <p:spPr>
          <a:xfrm flipH="1" flipV="1">
            <a:off x="2868028" y="870157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 сполучна лінія 83">
            <a:extLst>
              <a:ext uri="{FF2B5EF4-FFF2-40B4-BE49-F238E27FC236}">
                <a16:creationId xmlns:a16="http://schemas.microsoft.com/office/drawing/2014/main" id="{45014279-CE02-4434-8993-FEE23210DBD9}"/>
              </a:ext>
            </a:extLst>
          </p:cNvPr>
          <p:cNvCxnSpPr>
            <a:cxnSpLocks/>
          </p:cNvCxnSpPr>
          <p:nvPr/>
        </p:nvCxnSpPr>
        <p:spPr>
          <a:xfrm flipV="1">
            <a:off x="2997601" y="870155"/>
            <a:ext cx="135904" cy="662652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 сполучна лінія 84">
            <a:extLst>
              <a:ext uri="{FF2B5EF4-FFF2-40B4-BE49-F238E27FC236}">
                <a16:creationId xmlns:a16="http://schemas.microsoft.com/office/drawing/2014/main" id="{5C1DE215-8DD9-49F8-A722-42E65F472D08}"/>
              </a:ext>
            </a:extLst>
          </p:cNvPr>
          <p:cNvCxnSpPr>
            <a:cxnSpLocks/>
          </p:cNvCxnSpPr>
          <p:nvPr/>
        </p:nvCxnSpPr>
        <p:spPr>
          <a:xfrm flipH="1" flipV="1">
            <a:off x="3133505" y="870157"/>
            <a:ext cx="129573" cy="66264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 сполучна лінія 85">
            <a:extLst>
              <a:ext uri="{FF2B5EF4-FFF2-40B4-BE49-F238E27FC236}">
                <a16:creationId xmlns:a16="http://schemas.microsoft.com/office/drawing/2014/main" id="{03BAE5EE-7B18-4E04-B837-8BEFA1C0ACBB}"/>
              </a:ext>
            </a:extLst>
          </p:cNvPr>
          <p:cNvCxnSpPr>
            <a:cxnSpLocks/>
          </p:cNvCxnSpPr>
          <p:nvPr/>
        </p:nvCxnSpPr>
        <p:spPr>
          <a:xfrm flipV="1">
            <a:off x="3273570" y="1269148"/>
            <a:ext cx="54074" cy="26365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Коло: пусте 87">
            <a:extLst>
              <a:ext uri="{FF2B5EF4-FFF2-40B4-BE49-F238E27FC236}">
                <a16:creationId xmlns:a16="http://schemas.microsoft.com/office/drawing/2014/main" id="{B6AED971-D7BC-4CF5-BB6A-B3013B029283}"/>
              </a:ext>
            </a:extLst>
          </p:cNvPr>
          <p:cNvSpPr/>
          <p:nvPr/>
        </p:nvSpPr>
        <p:spPr>
          <a:xfrm>
            <a:off x="3257397" y="1126217"/>
            <a:ext cx="161982" cy="161982"/>
          </a:xfrm>
          <a:prstGeom prst="donut">
            <a:avLst>
              <a:gd name="adj" fmla="val 18537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90" name="Пряма сполучна лінія 89">
            <a:extLst>
              <a:ext uri="{FF2B5EF4-FFF2-40B4-BE49-F238E27FC236}">
                <a16:creationId xmlns:a16="http://schemas.microsoft.com/office/drawing/2014/main" id="{380F666D-22C5-49E8-89BF-F25C60BD5C30}"/>
              </a:ext>
            </a:extLst>
          </p:cNvPr>
          <p:cNvCxnSpPr>
            <a:cxnSpLocks/>
          </p:cNvCxnSpPr>
          <p:nvPr/>
        </p:nvCxnSpPr>
        <p:spPr>
          <a:xfrm>
            <a:off x="271821" y="2125078"/>
            <a:ext cx="112713" cy="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 сполучна лінія 91">
            <a:extLst>
              <a:ext uri="{FF2B5EF4-FFF2-40B4-BE49-F238E27FC236}">
                <a16:creationId xmlns:a16="http://schemas.microsoft.com/office/drawing/2014/main" id="{84F3660E-73A2-447F-AFA4-AC91A9793252}"/>
              </a:ext>
            </a:extLst>
          </p:cNvPr>
          <p:cNvCxnSpPr>
            <a:cxnSpLocks/>
          </p:cNvCxnSpPr>
          <p:nvPr/>
        </p:nvCxnSpPr>
        <p:spPr>
          <a:xfrm flipV="1">
            <a:off x="384534" y="1812472"/>
            <a:ext cx="180975" cy="31115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 сполучна лінія 93">
            <a:extLst>
              <a:ext uri="{FF2B5EF4-FFF2-40B4-BE49-F238E27FC236}">
                <a16:creationId xmlns:a16="http://schemas.microsoft.com/office/drawing/2014/main" id="{FAC16D87-B6E3-43CF-910A-8D851FEDB451}"/>
              </a:ext>
            </a:extLst>
          </p:cNvPr>
          <p:cNvCxnSpPr>
            <a:cxnSpLocks/>
          </p:cNvCxnSpPr>
          <p:nvPr/>
        </p:nvCxnSpPr>
        <p:spPr>
          <a:xfrm flipH="1" flipV="1">
            <a:off x="565509" y="1811877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 сполучна лінія 95">
            <a:extLst>
              <a:ext uri="{FF2B5EF4-FFF2-40B4-BE49-F238E27FC236}">
                <a16:creationId xmlns:a16="http://schemas.microsoft.com/office/drawing/2014/main" id="{228F6D85-7608-4E2E-A07B-5312B23B0A35}"/>
              </a:ext>
            </a:extLst>
          </p:cNvPr>
          <p:cNvCxnSpPr>
            <a:cxnSpLocks/>
          </p:cNvCxnSpPr>
          <p:nvPr/>
        </p:nvCxnSpPr>
        <p:spPr>
          <a:xfrm flipV="1">
            <a:off x="837464" y="1811876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 сполучна лінія 97">
            <a:extLst>
              <a:ext uri="{FF2B5EF4-FFF2-40B4-BE49-F238E27FC236}">
                <a16:creationId xmlns:a16="http://schemas.microsoft.com/office/drawing/2014/main" id="{A89F2FA7-5083-4AC8-80B5-36F0463C56B1}"/>
              </a:ext>
            </a:extLst>
          </p:cNvPr>
          <p:cNvCxnSpPr>
            <a:cxnSpLocks/>
          </p:cNvCxnSpPr>
          <p:nvPr/>
        </p:nvCxnSpPr>
        <p:spPr>
          <a:xfrm flipH="1" flipV="1">
            <a:off x="1133942" y="1811877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 сполучна лінія 98">
            <a:extLst>
              <a:ext uri="{FF2B5EF4-FFF2-40B4-BE49-F238E27FC236}">
                <a16:creationId xmlns:a16="http://schemas.microsoft.com/office/drawing/2014/main" id="{8A494E9A-1837-4F87-AE06-93B7BADA7900}"/>
              </a:ext>
            </a:extLst>
          </p:cNvPr>
          <p:cNvCxnSpPr>
            <a:cxnSpLocks/>
          </p:cNvCxnSpPr>
          <p:nvPr/>
        </p:nvCxnSpPr>
        <p:spPr>
          <a:xfrm flipV="1">
            <a:off x="1408911" y="1811876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 сполучна лінія 99">
            <a:extLst>
              <a:ext uri="{FF2B5EF4-FFF2-40B4-BE49-F238E27FC236}">
                <a16:creationId xmlns:a16="http://schemas.microsoft.com/office/drawing/2014/main" id="{6B144BAE-F9F7-4AB2-AC4D-A06439626C72}"/>
              </a:ext>
            </a:extLst>
          </p:cNvPr>
          <p:cNvCxnSpPr>
            <a:cxnSpLocks/>
          </p:cNvCxnSpPr>
          <p:nvPr/>
        </p:nvCxnSpPr>
        <p:spPr>
          <a:xfrm flipH="1" flipV="1">
            <a:off x="1700330" y="1811877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 сполучна лінія 100">
            <a:extLst>
              <a:ext uri="{FF2B5EF4-FFF2-40B4-BE49-F238E27FC236}">
                <a16:creationId xmlns:a16="http://schemas.microsoft.com/office/drawing/2014/main" id="{E17BE75B-0C47-4DBC-BF0E-5200A21C50E0}"/>
              </a:ext>
            </a:extLst>
          </p:cNvPr>
          <p:cNvCxnSpPr>
            <a:cxnSpLocks/>
          </p:cNvCxnSpPr>
          <p:nvPr/>
        </p:nvCxnSpPr>
        <p:spPr>
          <a:xfrm flipV="1">
            <a:off x="1970205" y="1810480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 сполучна лінія 101">
            <a:extLst>
              <a:ext uri="{FF2B5EF4-FFF2-40B4-BE49-F238E27FC236}">
                <a16:creationId xmlns:a16="http://schemas.microsoft.com/office/drawing/2014/main" id="{A570B468-F348-4865-9385-456F1EB342F8}"/>
              </a:ext>
            </a:extLst>
          </p:cNvPr>
          <p:cNvCxnSpPr>
            <a:cxnSpLocks/>
          </p:cNvCxnSpPr>
          <p:nvPr/>
        </p:nvCxnSpPr>
        <p:spPr>
          <a:xfrm flipH="1" flipV="1">
            <a:off x="2263270" y="1810481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 сполучна лінія 102">
            <a:extLst>
              <a:ext uri="{FF2B5EF4-FFF2-40B4-BE49-F238E27FC236}">
                <a16:creationId xmlns:a16="http://schemas.microsoft.com/office/drawing/2014/main" id="{75AF9A43-627F-47AA-9802-D75063511A08}"/>
              </a:ext>
            </a:extLst>
          </p:cNvPr>
          <p:cNvCxnSpPr>
            <a:cxnSpLocks/>
          </p:cNvCxnSpPr>
          <p:nvPr/>
        </p:nvCxnSpPr>
        <p:spPr>
          <a:xfrm flipV="1">
            <a:off x="2535385" y="1810480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 сполучна лінія 103">
            <a:extLst>
              <a:ext uri="{FF2B5EF4-FFF2-40B4-BE49-F238E27FC236}">
                <a16:creationId xmlns:a16="http://schemas.microsoft.com/office/drawing/2014/main" id="{26EC5882-A42A-4205-9D22-E1D593C6547A}"/>
              </a:ext>
            </a:extLst>
          </p:cNvPr>
          <p:cNvCxnSpPr>
            <a:cxnSpLocks/>
          </p:cNvCxnSpPr>
          <p:nvPr/>
        </p:nvCxnSpPr>
        <p:spPr>
          <a:xfrm flipH="1" flipV="1">
            <a:off x="2827880" y="1810481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 сполучна лінія 104">
            <a:extLst>
              <a:ext uri="{FF2B5EF4-FFF2-40B4-BE49-F238E27FC236}">
                <a16:creationId xmlns:a16="http://schemas.microsoft.com/office/drawing/2014/main" id="{E663410D-C67E-4450-9971-091E316384E0}"/>
              </a:ext>
            </a:extLst>
          </p:cNvPr>
          <p:cNvCxnSpPr>
            <a:cxnSpLocks/>
          </p:cNvCxnSpPr>
          <p:nvPr/>
        </p:nvCxnSpPr>
        <p:spPr>
          <a:xfrm flipV="1">
            <a:off x="3102185" y="1817811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 сполучна лінія 105">
            <a:extLst>
              <a:ext uri="{FF2B5EF4-FFF2-40B4-BE49-F238E27FC236}">
                <a16:creationId xmlns:a16="http://schemas.microsoft.com/office/drawing/2014/main" id="{4F0956A7-C4BD-4738-9127-A6505CD90631}"/>
              </a:ext>
            </a:extLst>
          </p:cNvPr>
          <p:cNvCxnSpPr>
            <a:cxnSpLocks/>
          </p:cNvCxnSpPr>
          <p:nvPr/>
        </p:nvCxnSpPr>
        <p:spPr>
          <a:xfrm flipH="1" flipV="1">
            <a:off x="3396979" y="1817812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 сполучна лінія 106">
            <a:extLst>
              <a:ext uri="{FF2B5EF4-FFF2-40B4-BE49-F238E27FC236}">
                <a16:creationId xmlns:a16="http://schemas.microsoft.com/office/drawing/2014/main" id="{165F3DAF-7356-432F-885F-6EC2D68134C4}"/>
              </a:ext>
            </a:extLst>
          </p:cNvPr>
          <p:cNvCxnSpPr>
            <a:cxnSpLocks/>
          </p:cNvCxnSpPr>
          <p:nvPr/>
        </p:nvCxnSpPr>
        <p:spPr>
          <a:xfrm flipV="1">
            <a:off x="3670778" y="1817811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 сполучна лінія 107">
            <a:extLst>
              <a:ext uri="{FF2B5EF4-FFF2-40B4-BE49-F238E27FC236}">
                <a16:creationId xmlns:a16="http://schemas.microsoft.com/office/drawing/2014/main" id="{6AAA3D80-4D6F-46CF-9387-2570B5A51B7C}"/>
              </a:ext>
            </a:extLst>
          </p:cNvPr>
          <p:cNvCxnSpPr>
            <a:cxnSpLocks/>
          </p:cNvCxnSpPr>
          <p:nvPr/>
        </p:nvCxnSpPr>
        <p:spPr>
          <a:xfrm flipH="1" flipV="1">
            <a:off x="3965131" y="1817812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 сполучна лінія 108">
            <a:extLst>
              <a:ext uri="{FF2B5EF4-FFF2-40B4-BE49-F238E27FC236}">
                <a16:creationId xmlns:a16="http://schemas.microsoft.com/office/drawing/2014/main" id="{D40368A0-BE43-4D44-9F30-8A4950A901C2}"/>
              </a:ext>
            </a:extLst>
          </p:cNvPr>
          <p:cNvCxnSpPr>
            <a:cxnSpLocks/>
          </p:cNvCxnSpPr>
          <p:nvPr/>
        </p:nvCxnSpPr>
        <p:spPr>
          <a:xfrm flipV="1">
            <a:off x="4236298" y="1816415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 сполучна лінія 109">
            <a:extLst>
              <a:ext uri="{FF2B5EF4-FFF2-40B4-BE49-F238E27FC236}">
                <a16:creationId xmlns:a16="http://schemas.microsoft.com/office/drawing/2014/main" id="{DCFFBDD0-28C5-4700-8740-51F0482D170E}"/>
              </a:ext>
            </a:extLst>
          </p:cNvPr>
          <p:cNvCxnSpPr>
            <a:cxnSpLocks/>
          </p:cNvCxnSpPr>
          <p:nvPr/>
        </p:nvCxnSpPr>
        <p:spPr>
          <a:xfrm flipH="1" flipV="1">
            <a:off x="4530156" y="1823063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 сполучна лінія 110">
            <a:extLst>
              <a:ext uri="{FF2B5EF4-FFF2-40B4-BE49-F238E27FC236}">
                <a16:creationId xmlns:a16="http://schemas.microsoft.com/office/drawing/2014/main" id="{954A87A7-0C44-4164-A611-B181173D4863}"/>
              </a:ext>
            </a:extLst>
          </p:cNvPr>
          <p:cNvCxnSpPr>
            <a:cxnSpLocks/>
          </p:cNvCxnSpPr>
          <p:nvPr/>
        </p:nvCxnSpPr>
        <p:spPr>
          <a:xfrm flipV="1">
            <a:off x="4797935" y="1823062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 сполучна лінія 111">
            <a:extLst>
              <a:ext uri="{FF2B5EF4-FFF2-40B4-BE49-F238E27FC236}">
                <a16:creationId xmlns:a16="http://schemas.microsoft.com/office/drawing/2014/main" id="{17BEDF87-B489-4710-8C79-AAA6A0DF4854}"/>
              </a:ext>
            </a:extLst>
          </p:cNvPr>
          <p:cNvCxnSpPr>
            <a:cxnSpLocks/>
          </p:cNvCxnSpPr>
          <p:nvPr/>
        </p:nvCxnSpPr>
        <p:spPr>
          <a:xfrm flipH="1" flipV="1">
            <a:off x="5089542" y="1816416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 сполучна лінія 112">
            <a:extLst>
              <a:ext uri="{FF2B5EF4-FFF2-40B4-BE49-F238E27FC236}">
                <a16:creationId xmlns:a16="http://schemas.microsoft.com/office/drawing/2014/main" id="{C6A05B2F-3633-4F49-8F9E-F4CC044D7BC6}"/>
              </a:ext>
            </a:extLst>
          </p:cNvPr>
          <p:cNvCxnSpPr>
            <a:cxnSpLocks/>
          </p:cNvCxnSpPr>
          <p:nvPr/>
        </p:nvCxnSpPr>
        <p:spPr>
          <a:xfrm flipV="1">
            <a:off x="5362652" y="1817706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 сполучна лінія 113">
            <a:extLst>
              <a:ext uri="{FF2B5EF4-FFF2-40B4-BE49-F238E27FC236}">
                <a16:creationId xmlns:a16="http://schemas.microsoft.com/office/drawing/2014/main" id="{89916F77-5391-462F-A232-F7BB5CD3F65C}"/>
              </a:ext>
            </a:extLst>
          </p:cNvPr>
          <p:cNvCxnSpPr>
            <a:cxnSpLocks/>
          </p:cNvCxnSpPr>
          <p:nvPr/>
        </p:nvCxnSpPr>
        <p:spPr>
          <a:xfrm flipH="1" flipV="1">
            <a:off x="5658201" y="1827187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 сполучна лінія 114">
            <a:extLst>
              <a:ext uri="{FF2B5EF4-FFF2-40B4-BE49-F238E27FC236}">
                <a16:creationId xmlns:a16="http://schemas.microsoft.com/office/drawing/2014/main" id="{3D98F599-5C2E-4A1E-911B-65FE460F83F7}"/>
              </a:ext>
            </a:extLst>
          </p:cNvPr>
          <p:cNvCxnSpPr>
            <a:cxnSpLocks/>
          </p:cNvCxnSpPr>
          <p:nvPr/>
        </p:nvCxnSpPr>
        <p:spPr>
          <a:xfrm flipV="1">
            <a:off x="5930316" y="1827186"/>
            <a:ext cx="291607" cy="663380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 сполучна лінія 115">
            <a:extLst>
              <a:ext uri="{FF2B5EF4-FFF2-40B4-BE49-F238E27FC236}">
                <a16:creationId xmlns:a16="http://schemas.microsoft.com/office/drawing/2014/main" id="{AA4F4D49-B4FE-4605-A9B1-D8A45F5DBA27}"/>
              </a:ext>
            </a:extLst>
          </p:cNvPr>
          <p:cNvCxnSpPr>
            <a:cxnSpLocks/>
          </p:cNvCxnSpPr>
          <p:nvPr/>
        </p:nvCxnSpPr>
        <p:spPr>
          <a:xfrm flipH="1" flipV="1">
            <a:off x="6224155" y="1827187"/>
            <a:ext cx="269875" cy="663379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 сполучна лінія 116">
            <a:extLst>
              <a:ext uri="{FF2B5EF4-FFF2-40B4-BE49-F238E27FC236}">
                <a16:creationId xmlns:a16="http://schemas.microsoft.com/office/drawing/2014/main" id="{D6455DF5-88E6-42BD-8717-24B1CF1FCA30}"/>
              </a:ext>
            </a:extLst>
          </p:cNvPr>
          <p:cNvCxnSpPr>
            <a:cxnSpLocks/>
          </p:cNvCxnSpPr>
          <p:nvPr/>
        </p:nvCxnSpPr>
        <p:spPr>
          <a:xfrm flipV="1">
            <a:off x="6499923" y="2179583"/>
            <a:ext cx="136812" cy="311236"/>
          </a:xfrm>
          <a:prstGeom prst="line">
            <a:avLst/>
          </a:prstGeom>
          <a:ln w="28575" cap="rnd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Коло: пусте 118">
            <a:extLst>
              <a:ext uri="{FF2B5EF4-FFF2-40B4-BE49-F238E27FC236}">
                <a16:creationId xmlns:a16="http://schemas.microsoft.com/office/drawing/2014/main" id="{351B599D-1DCC-4141-B9CB-0DCC8533D9CE}"/>
              </a:ext>
            </a:extLst>
          </p:cNvPr>
          <p:cNvSpPr/>
          <p:nvPr/>
        </p:nvSpPr>
        <p:spPr>
          <a:xfrm>
            <a:off x="6580258" y="2033480"/>
            <a:ext cx="161982" cy="161982"/>
          </a:xfrm>
          <a:prstGeom prst="donut">
            <a:avLst>
              <a:gd name="adj" fmla="val 18537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cxnSp>
        <p:nvCxnSpPr>
          <p:cNvPr id="121" name="Пряма зі стрілкою 120">
            <a:extLst>
              <a:ext uri="{FF2B5EF4-FFF2-40B4-BE49-F238E27FC236}">
                <a16:creationId xmlns:a16="http://schemas.microsoft.com/office/drawing/2014/main" id="{5D3F3992-4F0C-437F-8520-AD7193A23193}"/>
              </a:ext>
            </a:extLst>
          </p:cNvPr>
          <p:cNvCxnSpPr/>
          <p:nvPr/>
        </p:nvCxnSpPr>
        <p:spPr>
          <a:xfrm>
            <a:off x="146403" y="2817488"/>
            <a:ext cx="7408868" cy="0"/>
          </a:xfrm>
          <a:prstGeom prst="straightConnector1">
            <a:avLst/>
          </a:prstGeom>
          <a:ln w="1905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25477359-4709-4313-809C-D6805B0A7248}"/>
                  </a:ext>
                </a:extLst>
              </p:cNvPr>
              <p:cNvSpPr txBox="1"/>
              <p:nvPr/>
            </p:nvSpPr>
            <p:spPr>
              <a:xfrm>
                <a:off x="7116399" y="2817488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25477359-4709-4313-809C-D6805B0A7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6399" y="2817488"/>
                <a:ext cx="673769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6" name="Пряма сполучна лінія 125">
            <a:extLst>
              <a:ext uri="{FF2B5EF4-FFF2-40B4-BE49-F238E27FC236}">
                <a16:creationId xmlns:a16="http://schemas.microsoft.com/office/drawing/2014/main" id="{5221CE93-3807-4232-A769-DACDB5D5B2B1}"/>
              </a:ext>
            </a:extLst>
          </p:cNvPr>
          <p:cNvCxnSpPr>
            <a:stCxn id="88" idx="4"/>
          </p:cNvCxnSpPr>
          <p:nvPr/>
        </p:nvCxnSpPr>
        <p:spPr>
          <a:xfrm>
            <a:off x="3338388" y="1288199"/>
            <a:ext cx="0" cy="1529289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 сполучна лінія 126">
            <a:extLst>
              <a:ext uri="{FF2B5EF4-FFF2-40B4-BE49-F238E27FC236}">
                <a16:creationId xmlns:a16="http://schemas.microsoft.com/office/drawing/2014/main" id="{6E955696-53C5-4A15-8985-C8BDBA9EF568}"/>
              </a:ext>
            </a:extLst>
          </p:cNvPr>
          <p:cNvCxnSpPr>
            <a:cxnSpLocks/>
          </p:cNvCxnSpPr>
          <p:nvPr/>
        </p:nvCxnSpPr>
        <p:spPr>
          <a:xfrm>
            <a:off x="6661249" y="2179583"/>
            <a:ext cx="0" cy="637905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F2274142-802E-4FF0-B3AC-27AE97798C28}"/>
                  </a:ext>
                </a:extLst>
              </p:cNvPr>
              <p:cNvSpPr txBox="1"/>
              <p:nvPr/>
            </p:nvSpPr>
            <p:spPr>
              <a:xfrm>
                <a:off x="2990759" y="2817487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0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F2274142-802E-4FF0-B3AC-27AE97798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0759" y="2817487"/>
                <a:ext cx="673769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BE12556-946D-449C-903E-514B297E1654}"/>
                  </a:ext>
                </a:extLst>
              </p:cNvPr>
              <p:cNvSpPr txBox="1"/>
              <p:nvPr/>
            </p:nvSpPr>
            <p:spPr>
              <a:xfrm>
                <a:off x="6299850" y="2817487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𝒍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BE12556-946D-449C-903E-514B297E1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850" y="2817487"/>
                <a:ext cx="673769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2" name="Пряма сполучна лінія 131">
            <a:extLst>
              <a:ext uri="{FF2B5EF4-FFF2-40B4-BE49-F238E27FC236}">
                <a16:creationId xmlns:a16="http://schemas.microsoft.com/office/drawing/2014/main" id="{A39A415F-F846-49FE-B7B8-C93FF904DF62}"/>
              </a:ext>
            </a:extLst>
          </p:cNvPr>
          <p:cNvCxnSpPr/>
          <p:nvPr/>
        </p:nvCxnSpPr>
        <p:spPr>
          <a:xfrm>
            <a:off x="3664528" y="2773037"/>
            <a:ext cx="0" cy="88900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 сполучна лінія 132">
            <a:extLst>
              <a:ext uri="{FF2B5EF4-FFF2-40B4-BE49-F238E27FC236}">
                <a16:creationId xmlns:a16="http://schemas.microsoft.com/office/drawing/2014/main" id="{E8E0990A-99F9-4AB9-AAA9-08E5AFF15087}"/>
              </a:ext>
            </a:extLst>
          </p:cNvPr>
          <p:cNvCxnSpPr/>
          <p:nvPr/>
        </p:nvCxnSpPr>
        <p:spPr>
          <a:xfrm>
            <a:off x="4236509" y="2773037"/>
            <a:ext cx="0" cy="88900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 сполучна лінія 133">
            <a:extLst>
              <a:ext uri="{FF2B5EF4-FFF2-40B4-BE49-F238E27FC236}">
                <a16:creationId xmlns:a16="http://schemas.microsoft.com/office/drawing/2014/main" id="{7151EED7-FEC8-441C-A8E9-1F38D3AED9ED}"/>
              </a:ext>
            </a:extLst>
          </p:cNvPr>
          <p:cNvCxnSpPr/>
          <p:nvPr/>
        </p:nvCxnSpPr>
        <p:spPr>
          <a:xfrm>
            <a:off x="4797935" y="2773037"/>
            <a:ext cx="0" cy="88900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CD60D542-9754-4C18-B8BF-BC579A528FD4}"/>
                  </a:ext>
                </a:extLst>
              </p:cNvPr>
              <p:cNvSpPr txBox="1"/>
              <p:nvPr/>
            </p:nvSpPr>
            <p:spPr>
              <a:xfrm>
                <a:off x="3405943" y="2794088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CD60D542-9754-4C18-B8BF-BC579A528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5943" y="2794088"/>
                <a:ext cx="673769" cy="400110"/>
              </a:xfrm>
              <a:prstGeom prst="rect">
                <a:avLst/>
              </a:prstGeom>
              <a:blipFill>
                <a:blip r:embed="rId5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70EFE48E-F2F7-44BC-AEFE-47B3DEFFE4D4}"/>
                  </a:ext>
                </a:extLst>
              </p:cNvPr>
              <p:cNvSpPr txBox="1"/>
              <p:nvPr/>
            </p:nvSpPr>
            <p:spPr>
              <a:xfrm>
                <a:off x="3949838" y="2794088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70EFE48E-F2F7-44BC-AEFE-47B3DEFFE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9838" y="2794088"/>
                <a:ext cx="673769" cy="400110"/>
              </a:xfrm>
              <a:prstGeom prst="rect">
                <a:avLst/>
              </a:prstGeom>
              <a:blipFill>
                <a:blip r:embed="rId6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DD8A0EDF-61B7-4D04-9538-4531F1760A96}"/>
                  </a:ext>
                </a:extLst>
              </p:cNvPr>
              <p:cNvSpPr txBox="1"/>
              <p:nvPr/>
            </p:nvSpPr>
            <p:spPr>
              <a:xfrm>
                <a:off x="4503418" y="2794088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DD8A0EDF-61B7-4D04-9538-4531F1760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3418" y="2794088"/>
                <a:ext cx="673769" cy="400110"/>
              </a:xfrm>
              <a:prstGeom prst="rect">
                <a:avLst/>
              </a:prstGeom>
              <a:blipFill>
                <a:blip r:embed="rId7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8" name="Пряма сполучна лінія 137">
            <a:extLst>
              <a:ext uri="{FF2B5EF4-FFF2-40B4-BE49-F238E27FC236}">
                <a16:creationId xmlns:a16="http://schemas.microsoft.com/office/drawing/2014/main" id="{E7CFB915-D9E7-4B38-82FE-58375270F2A4}"/>
              </a:ext>
            </a:extLst>
          </p:cNvPr>
          <p:cNvCxnSpPr/>
          <p:nvPr/>
        </p:nvCxnSpPr>
        <p:spPr>
          <a:xfrm>
            <a:off x="6221923" y="2773037"/>
            <a:ext cx="0" cy="88900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D76B9380-3897-4270-A2C0-D3E69193F2A2}"/>
                  </a:ext>
                </a:extLst>
              </p:cNvPr>
              <p:cNvSpPr txBox="1"/>
              <p:nvPr/>
            </p:nvSpPr>
            <p:spPr>
              <a:xfrm>
                <a:off x="5957836" y="2784336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D76B9380-3897-4270-A2C0-D3E69193F2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7836" y="2784336"/>
                <a:ext cx="673769" cy="400110"/>
              </a:xfrm>
              <a:prstGeom prst="rect">
                <a:avLst/>
              </a:prstGeom>
              <a:blipFill>
                <a:blip r:embed="rId8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9DEBDB51-E46E-488D-B2E9-51335A5EC9D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97" name="Прямоугольник 7">
            <a:extLst>
              <a:ext uri="{FF2B5EF4-FFF2-40B4-BE49-F238E27FC236}">
                <a16:creationId xmlns:a16="http://schemas.microsoft.com/office/drawing/2014/main" id="{22C81682-D698-4FC7-856E-7375F8F79C0F}"/>
              </a:ext>
            </a:extLst>
          </p:cNvPr>
          <p:cNvSpPr/>
          <p:nvPr/>
        </p:nvSpPr>
        <p:spPr>
          <a:xfrm>
            <a:off x="2596265" y="5820133"/>
            <a:ext cx="8624631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роботу,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якщо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внаслідок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дії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сталої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сили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тіло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переміщується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напрямі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сили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відстань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Прямоугольник 7">
            <a:extLst>
              <a:ext uri="{FF2B5EF4-FFF2-40B4-BE49-F238E27FC236}">
                <a16:creationId xmlns:a16="http://schemas.microsoft.com/office/drawing/2014/main" id="{1EC51160-C26A-4C9D-A514-A43854FD1F2C}"/>
              </a:ext>
            </a:extLst>
          </p:cNvPr>
          <p:cNvSpPr/>
          <p:nvPr/>
        </p:nvSpPr>
        <p:spPr>
          <a:xfrm>
            <a:off x="4079712" y="5853052"/>
            <a:ext cx="7141184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бути в тому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випадку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коли на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тіло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діє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не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постійна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сила а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змінна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3" name="Прямоугольник 7">
            <a:extLst>
              <a:ext uri="{FF2B5EF4-FFF2-40B4-BE49-F238E27FC236}">
                <a16:creationId xmlns:a16="http://schemas.microsoft.com/office/drawing/2014/main" id="{76ADAA09-4007-4857-9E70-3486B9E01323}"/>
              </a:ext>
            </a:extLst>
          </p:cNvPr>
          <p:cNvSpPr/>
          <p:nvPr/>
        </p:nvSpPr>
        <p:spPr>
          <a:xfrm>
            <a:off x="2990758" y="5731783"/>
            <a:ext cx="8230137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силу, яку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необхідно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прикласти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щоб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розтягнути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пружину на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відстань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5" name="Прямоугольник 7">
            <a:extLst>
              <a:ext uri="{FF2B5EF4-FFF2-40B4-BE49-F238E27FC236}">
                <a16:creationId xmlns:a16="http://schemas.microsoft.com/office/drawing/2014/main" id="{A2DDB17F-D3C5-40B5-816A-B4E9207EC679}"/>
              </a:ext>
            </a:extLst>
          </p:cNvPr>
          <p:cNvSpPr/>
          <p:nvPr/>
        </p:nvSpPr>
        <p:spPr>
          <a:xfrm>
            <a:off x="6742240" y="5914458"/>
            <a:ext cx="4478654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закон Гука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Прямоугольник 7">
                <a:extLst>
                  <a:ext uri="{FF2B5EF4-FFF2-40B4-BE49-F238E27FC236}">
                    <a16:creationId xmlns:a16="http://schemas.microsoft.com/office/drawing/2014/main" id="{AFC3DE68-7B37-4EC7-8BA2-B020C9977552}"/>
                  </a:ext>
                </a:extLst>
              </p:cNvPr>
              <p:cNvSpPr/>
              <p:nvPr/>
            </p:nvSpPr>
            <p:spPr>
              <a:xfrm>
                <a:off x="8029933" y="1529136"/>
                <a:ext cx="2096755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𝑭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𝒌𝒙</m:t>
                      </m:r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8" name="Прямоугольник 7">
                <a:extLst>
                  <a:ext uri="{FF2B5EF4-FFF2-40B4-BE49-F238E27FC236}">
                    <a16:creationId xmlns:a16="http://schemas.microsoft.com/office/drawing/2014/main" id="{AFC3DE68-7B37-4EC7-8BA2-B020C99775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9933" y="1529136"/>
                <a:ext cx="2096755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Прямоугольник 7">
            <a:extLst>
              <a:ext uri="{FF2B5EF4-FFF2-40B4-BE49-F238E27FC236}">
                <a16:creationId xmlns:a16="http://schemas.microsoft.com/office/drawing/2014/main" id="{57821E24-3145-4F2D-A07A-E3BB9976EB9B}"/>
              </a:ext>
            </a:extLst>
          </p:cNvPr>
          <p:cNvSpPr/>
          <p:nvPr/>
        </p:nvSpPr>
        <p:spPr>
          <a:xfrm>
            <a:off x="6742240" y="5732784"/>
            <a:ext cx="4478654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знаєте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коефіцієнт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жорсткості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0" name="Прямоугольник 7">
            <a:extLst>
              <a:ext uri="{FF2B5EF4-FFF2-40B4-BE49-F238E27FC236}">
                <a16:creationId xmlns:a16="http://schemas.microsoft.com/office/drawing/2014/main" id="{E453048A-3604-4C58-857D-F36FFE7F54A9}"/>
              </a:ext>
            </a:extLst>
          </p:cNvPr>
          <p:cNvSpPr/>
          <p:nvPr/>
        </p:nvSpPr>
        <p:spPr>
          <a:xfrm>
            <a:off x="2725838" y="5786982"/>
            <a:ext cx="8495056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виразити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силу f(x), яку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необхідно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прикласти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щоб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розтягнути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пружину на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відстань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Прямоугольник 7">
                <a:extLst>
                  <a:ext uri="{FF2B5EF4-FFF2-40B4-BE49-F238E27FC236}">
                    <a16:creationId xmlns:a16="http://schemas.microsoft.com/office/drawing/2014/main" id="{358C7657-9B5E-4E45-AC55-6391A65F2F94}"/>
                  </a:ext>
                </a:extLst>
              </p:cNvPr>
              <p:cNvSpPr/>
              <p:nvPr/>
            </p:nvSpPr>
            <p:spPr>
              <a:xfrm>
                <a:off x="8041986" y="2271070"/>
                <a:ext cx="2096755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𝒌𝒙</m:t>
                      </m:r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2" name="Прямоугольник 7">
                <a:extLst>
                  <a:ext uri="{FF2B5EF4-FFF2-40B4-BE49-F238E27FC236}">
                    <a16:creationId xmlns:a16="http://schemas.microsoft.com/office/drawing/2014/main" id="{358C7657-9B5E-4E45-AC55-6391A65F2F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1986" y="2271070"/>
                <a:ext cx="2096755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Прямоугольник 7">
                <a:extLst>
                  <a:ext uri="{FF2B5EF4-FFF2-40B4-BE49-F238E27FC236}">
                    <a16:creationId xmlns:a16="http://schemas.microsoft.com/office/drawing/2014/main" id="{1475EFB0-2A92-4111-ABBA-E6CBE4988205}"/>
                  </a:ext>
                </a:extLst>
              </p:cNvPr>
              <p:cNvSpPr/>
              <p:nvPr/>
            </p:nvSpPr>
            <p:spPr>
              <a:xfrm>
                <a:off x="2725838" y="5803441"/>
                <a:ext cx="8495056" cy="83099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Яку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необхідно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виконати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роботу,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щоб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розтягнути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пружину на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відстань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ru-RU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sub>
                        </m:sSub>
                      </m:e>
                    </m:d>
                  </m:oMath>
                </a14:m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3" name="Прямоугольник 7">
                <a:extLst>
                  <a:ext uri="{FF2B5EF4-FFF2-40B4-BE49-F238E27FC236}">
                    <a16:creationId xmlns:a16="http://schemas.microsoft.com/office/drawing/2014/main" id="{1475EFB0-2A92-4111-ABBA-E6CBE49882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838" y="5803441"/>
                <a:ext cx="8495056" cy="830997"/>
              </a:xfrm>
              <a:prstGeom prst="rect">
                <a:avLst/>
              </a:prstGeom>
              <a:blipFill>
                <a:blip r:embed="rId15"/>
                <a:stretch>
                  <a:fillRect t="-5882" b="-15441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4" name="Пряма сполучна лінія 143">
            <a:extLst>
              <a:ext uri="{FF2B5EF4-FFF2-40B4-BE49-F238E27FC236}">
                <a16:creationId xmlns:a16="http://schemas.microsoft.com/office/drawing/2014/main" id="{734E419B-AA46-4A94-9A0B-238CB153DCA8}"/>
              </a:ext>
            </a:extLst>
          </p:cNvPr>
          <p:cNvCxnSpPr>
            <a:cxnSpLocks/>
          </p:cNvCxnSpPr>
          <p:nvPr/>
        </p:nvCxnSpPr>
        <p:spPr>
          <a:xfrm flipV="1">
            <a:off x="3344738" y="1812416"/>
            <a:ext cx="52386" cy="119171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 сполучна лінія 144">
            <a:extLst>
              <a:ext uri="{FF2B5EF4-FFF2-40B4-BE49-F238E27FC236}">
                <a16:creationId xmlns:a16="http://schemas.microsoft.com/office/drawing/2014/main" id="{36D21254-91E0-4BA2-805F-AA0981E88CB1}"/>
              </a:ext>
            </a:extLst>
          </p:cNvPr>
          <p:cNvCxnSpPr>
            <a:cxnSpLocks/>
          </p:cNvCxnSpPr>
          <p:nvPr/>
        </p:nvCxnSpPr>
        <p:spPr>
          <a:xfrm flipH="1" flipV="1">
            <a:off x="3395873" y="1811652"/>
            <a:ext cx="270859" cy="665800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6" name="Прямоугольник 7">
                <a:extLst>
                  <a:ext uri="{FF2B5EF4-FFF2-40B4-BE49-F238E27FC236}">
                    <a16:creationId xmlns:a16="http://schemas.microsoft.com/office/drawing/2014/main" id="{FB25482D-B275-4153-A145-C9929B032BFB}"/>
                  </a:ext>
                </a:extLst>
              </p:cNvPr>
              <p:cNvSpPr/>
              <p:nvPr/>
            </p:nvSpPr>
            <p:spPr>
              <a:xfrm>
                <a:off x="384533" y="3533981"/>
                <a:ext cx="3479543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∙∆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6" name="Прямоугольник 7">
                <a:extLst>
                  <a:ext uri="{FF2B5EF4-FFF2-40B4-BE49-F238E27FC236}">
                    <a16:creationId xmlns:a16="http://schemas.microsoft.com/office/drawing/2014/main" id="{FB25482D-B275-4153-A145-C9929B032BF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533" y="3533981"/>
                <a:ext cx="3479543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Прямоугольник 7">
                <a:extLst>
                  <a:ext uri="{FF2B5EF4-FFF2-40B4-BE49-F238E27FC236}">
                    <a16:creationId xmlns:a16="http://schemas.microsoft.com/office/drawing/2014/main" id="{8EDE5502-4157-4FB3-BFF3-AEB80AA0366B}"/>
                  </a:ext>
                </a:extLst>
              </p:cNvPr>
              <p:cNvSpPr/>
              <p:nvPr/>
            </p:nvSpPr>
            <p:spPr>
              <a:xfrm>
                <a:off x="6312114" y="3474290"/>
                <a:ext cx="1192931" cy="52322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𝒍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8" name="Прямоугольник 7">
                <a:extLst>
                  <a:ext uri="{FF2B5EF4-FFF2-40B4-BE49-F238E27FC236}">
                    <a16:creationId xmlns:a16="http://schemas.microsoft.com/office/drawing/2014/main" id="{8EDE5502-4157-4FB3-BFF3-AEB80AA036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114" y="3474290"/>
                <a:ext cx="1192931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Овал 7">
            <a:extLst>
              <a:ext uri="{FF2B5EF4-FFF2-40B4-BE49-F238E27FC236}">
                <a16:creationId xmlns:a16="http://schemas.microsoft.com/office/drawing/2014/main" id="{DFC6E51D-5016-41D9-9C3C-E567181D0FF6}"/>
              </a:ext>
            </a:extLst>
          </p:cNvPr>
          <p:cNvSpPr/>
          <p:nvPr/>
        </p:nvSpPr>
        <p:spPr>
          <a:xfrm>
            <a:off x="1554714" y="4728124"/>
            <a:ext cx="445749" cy="445749"/>
          </a:xfrm>
          <a:prstGeom prst="ellipse">
            <a:avLst/>
          </a:prstGeom>
          <a:noFill/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ілка: угору 8">
            <a:extLst>
              <a:ext uri="{FF2B5EF4-FFF2-40B4-BE49-F238E27FC236}">
                <a16:creationId xmlns:a16="http://schemas.microsoft.com/office/drawing/2014/main" id="{9FAEA3D0-D0F0-46D3-8BCD-FD89B5989E31}"/>
              </a:ext>
            </a:extLst>
          </p:cNvPr>
          <p:cNvSpPr/>
          <p:nvPr/>
        </p:nvSpPr>
        <p:spPr>
          <a:xfrm rot="21043742">
            <a:off x="1591006" y="4097447"/>
            <a:ext cx="168238" cy="517543"/>
          </a:xfrm>
          <a:prstGeom prst="upArrow">
            <a:avLst>
              <a:gd name="adj1" fmla="val 50000"/>
              <a:gd name="adj2" fmla="val 12971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0" name="Овал 149">
            <a:extLst>
              <a:ext uri="{FF2B5EF4-FFF2-40B4-BE49-F238E27FC236}">
                <a16:creationId xmlns:a16="http://schemas.microsoft.com/office/drawing/2014/main" id="{F4379DCE-22C2-49CB-8F14-19138B6B3ED7}"/>
              </a:ext>
            </a:extLst>
          </p:cNvPr>
          <p:cNvSpPr/>
          <p:nvPr/>
        </p:nvSpPr>
        <p:spPr>
          <a:xfrm>
            <a:off x="2092459" y="4796710"/>
            <a:ext cx="377163" cy="377163"/>
          </a:xfrm>
          <a:prstGeom prst="ellipse">
            <a:avLst/>
          </a:prstGeom>
          <a:noFill/>
          <a:ln w="571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1" name="Стрілка: угору 150">
            <a:extLst>
              <a:ext uri="{FF2B5EF4-FFF2-40B4-BE49-F238E27FC236}">
                <a16:creationId xmlns:a16="http://schemas.microsoft.com/office/drawing/2014/main" id="{1C56275D-CED2-44E7-B342-BE044B28276F}"/>
              </a:ext>
            </a:extLst>
          </p:cNvPr>
          <p:cNvSpPr/>
          <p:nvPr/>
        </p:nvSpPr>
        <p:spPr>
          <a:xfrm rot="1081372">
            <a:off x="2389212" y="4071514"/>
            <a:ext cx="168238" cy="590355"/>
          </a:xfrm>
          <a:prstGeom prst="upArrow">
            <a:avLst>
              <a:gd name="adj1" fmla="val 50000"/>
              <a:gd name="adj2" fmla="val 12971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3" name="Овал 152">
            <a:extLst>
              <a:ext uri="{FF2B5EF4-FFF2-40B4-BE49-F238E27FC236}">
                <a16:creationId xmlns:a16="http://schemas.microsoft.com/office/drawing/2014/main" id="{4255FCC3-DC6D-4550-A1DB-8D7D24423A12}"/>
              </a:ext>
            </a:extLst>
          </p:cNvPr>
          <p:cNvSpPr/>
          <p:nvPr/>
        </p:nvSpPr>
        <p:spPr>
          <a:xfrm>
            <a:off x="8025013" y="1568528"/>
            <a:ext cx="445749" cy="445749"/>
          </a:xfrm>
          <a:prstGeom prst="ellipse">
            <a:avLst/>
          </a:prstGeom>
          <a:noFill/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4" name="Стрілка: угору 153">
            <a:extLst>
              <a:ext uri="{FF2B5EF4-FFF2-40B4-BE49-F238E27FC236}">
                <a16:creationId xmlns:a16="http://schemas.microsoft.com/office/drawing/2014/main" id="{F8FFBBAE-D68E-4B61-8AAE-3D510D7993DB}"/>
              </a:ext>
            </a:extLst>
          </p:cNvPr>
          <p:cNvSpPr/>
          <p:nvPr/>
        </p:nvSpPr>
        <p:spPr>
          <a:xfrm rot="9727421">
            <a:off x="8268696" y="2061804"/>
            <a:ext cx="168238" cy="338310"/>
          </a:xfrm>
          <a:prstGeom prst="upArrow">
            <a:avLst>
              <a:gd name="adj1" fmla="val 50000"/>
              <a:gd name="adj2" fmla="val 8441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" name="Прямоугольник 7">
                <a:extLst>
                  <a:ext uri="{FF2B5EF4-FFF2-40B4-BE49-F238E27FC236}">
                    <a16:creationId xmlns:a16="http://schemas.microsoft.com/office/drawing/2014/main" id="{ABA60B0E-35CE-4558-9E0F-0D1BF2F686C3}"/>
                  </a:ext>
                </a:extLst>
              </p:cNvPr>
              <p:cNvSpPr/>
              <p:nvPr/>
            </p:nvSpPr>
            <p:spPr>
              <a:xfrm>
                <a:off x="2725838" y="5745821"/>
                <a:ext cx="8495056" cy="83099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Яку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необхідно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виконати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роботу,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щоб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розтягнути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пружину на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відстань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ru-RU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b>
                        </m:sSub>
                      </m:e>
                    </m:d>
                  </m:oMath>
                </a14:m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5" name="Прямоугольник 7">
                <a:extLst>
                  <a:ext uri="{FF2B5EF4-FFF2-40B4-BE49-F238E27FC236}">
                    <a16:creationId xmlns:a16="http://schemas.microsoft.com/office/drawing/2014/main" id="{ABA60B0E-35CE-4558-9E0F-0D1BF2F686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838" y="5745821"/>
                <a:ext cx="8495056" cy="830997"/>
              </a:xfrm>
              <a:prstGeom prst="rect">
                <a:avLst/>
              </a:prstGeom>
              <a:blipFill>
                <a:blip r:embed="rId18"/>
                <a:stretch>
                  <a:fillRect t="-5882" b="-15441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6" name="Пряма сполучна лінія 155">
            <a:extLst>
              <a:ext uri="{FF2B5EF4-FFF2-40B4-BE49-F238E27FC236}">
                <a16:creationId xmlns:a16="http://schemas.microsoft.com/office/drawing/2014/main" id="{C38A1A1E-BE1B-4EDD-9932-2B6265EAB8C8}"/>
              </a:ext>
            </a:extLst>
          </p:cNvPr>
          <p:cNvCxnSpPr>
            <a:cxnSpLocks/>
          </p:cNvCxnSpPr>
          <p:nvPr/>
        </p:nvCxnSpPr>
        <p:spPr>
          <a:xfrm flipV="1">
            <a:off x="3660805" y="1818923"/>
            <a:ext cx="291607" cy="663380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 сполучна лінія 156">
            <a:extLst>
              <a:ext uri="{FF2B5EF4-FFF2-40B4-BE49-F238E27FC236}">
                <a16:creationId xmlns:a16="http://schemas.microsoft.com/office/drawing/2014/main" id="{DB5FCBE3-0D6C-4157-8847-0FBE8B33E6EC}"/>
              </a:ext>
            </a:extLst>
          </p:cNvPr>
          <p:cNvCxnSpPr>
            <a:cxnSpLocks/>
          </p:cNvCxnSpPr>
          <p:nvPr/>
        </p:nvCxnSpPr>
        <p:spPr>
          <a:xfrm flipH="1" flipV="1">
            <a:off x="3954219" y="1812862"/>
            <a:ext cx="269875" cy="663379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Прямоугольник 7">
                <a:extLst>
                  <a:ext uri="{FF2B5EF4-FFF2-40B4-BE49-F238E27FC236}">
                    <a16:creationId xmlns:a16="http://schemas.microsoft.com/office/drawing/2014/main" id="{319486D2-A487-4358-B742-A39F812A4D17}"/>
                  </a:ext>
                </a:extLst>
              </p:cNvPr>
              <p:cNvSpPr/>
              <p:nvPr/>
            </p:nvSpPr>
            <p:spPr>
              <a:xfrm>
                <a:off x="400938" y="4265485"/>
                <a:ext cx="3479543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∙∆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sz="7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4" name="Прямоугольник 7">
                <a:extLst>
                  <a:ext uri="{FF2B5EF4-FFF2-40B4-BE49-F238E27FC236}">
                    <a16:creationId xmlns:a16="http://schemas.microsoft.com/office/drawing/2014/main" id="{319486D2-A487-4358-B742-A39F812A4D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938" y="4265485"/>
                <a:ext cx="3479543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Прямоугольник 7">
                <a:extLst>
                  <a:ext uri="{FF2B5EF4-FFF2-40B4-BE49-F238E27FC236}">
                    <a16:creationId xmlns:a16="http://schemas.microsoft.com/office/drawing/2014/main" id="{7ED11854-1B3C-4AE6-A8E1-3F2BC52717A3}"/>
                  </a:ext>
                </a:extLst>
              </p:cNvPr>
              <p:cNvSpPr/>
              <p:nvPr/>
            </p:nvSpPr>
            <p:spPr>
              <a:xfrm>
                <a:off x="2725838" y="5772944"/>
                <a:ext cx="8495056" cy="83099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Отже, яку роботу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необхідно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виконати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щоб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розтягнути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пружину на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відстань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ru-RU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𝒍</m:t>
                        </m:r>
                      </m:e>
                    </m:d>
                  </m:oMath>
                </a14:m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1" name="Прямоугольник 7">
                <a:extLst>
                  <a:ext uri="{FF2B5EF4-FFF2-40B4-BE49-F238E27FC236}">
                    <a16:creationId xmlns:a16="http://schemas.microsoft.com/office/drawing/2014/main" id="{7ED11854-1B3C-4AE6-A8E1-3F2BC52717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838" y="5772944"/>
                <a:ext cx="8495056" cy="830997"/>
              </a:xfrm>
              <a:prstGeom prst="rect">
                <a:avLst/>
              </a:prstGeom>
              <a:blipFill>
                <a:blip r:embed="rId20"/>
                <a:stretch>
                  <a:fillRect t="-5882" b="-15441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Прямоугольник 7">
                <a:extLst>
                  <a:ext uri="{FF2B5EF4-FFF2-40B4-BE49-F238E27FC236}">
                    <a16:creationId xmlns:a16="http://schemas.microsoft.com/office/drawing/2014/main" id="{5FC9E775-9A71-4925-B5DD-4B3ED7E85979}"/>
                  </a:ext>
                </a:extLst>
              </p:cNvPr>
              <p:cNvSpPr/>
              <p:nvPr/>
            </p:nvSpPr>
            <p:spPr>
              <a:xfrm>
                <a:off x="394025" y="5034361"/>
                <a:ext cx="7111020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∙∆</m:t>
                      </m:r>
                      <m:r>
                        <a:rPr lang="en-US" sz="28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∙∆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+...+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b>
                          </m:sSub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∙∆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9" name="Прямоугольник 7">
                <a:extLst>
                  <a:ext uri="{FF2B5EF4-FFF2-40B4-BE49-F238E27FC236}">
                    <a16:creationId xmlns:a16="http://schemas.microsoft.com/office/drawing/2014/main" id="{5FC9E775-9A71-4925-B5DD-4B3ED7E859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025" y="5034361"/>
                <a:ext cx="7111020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2" name="Рисунок 151">
            <a:extLst>
              <a:ext uri="{FF2B5EF4-FFF2-40B4-BE49-F238E27FC236}">
                <a16:creationId xmlns:a16="http://schemas.microsoft.com/office/drawing/2014/main" id="{E19ACFE9-7E96-4752-9AD3-0D70AEDD19D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865" y="5632068"/>
            <a:ext cx="1124957" cy="1124957"/>
          </a:xfrm>
          <a:prstGeom prst="rect">
            <a:avLst/>
          </a:prstGeom>
        </p:spPr>
      </p:pic>
      <p:grpSp>
        <p:nvGrpSpPr>
          <p:cNvPr id="158" name="Групувати 157">
            <a:extLst>
              <a:ext uri="{FF2B5EF4-FFF2-40B4-BE49-F238E27FC236}">
                <a16:creationId xmlns:a16="http://schemas.microsoft.com/office/drawing/2014/main" id="{30FA77B3-6A31-4464-984C-84BAC882F9E2}"/>
              </a:ext>
            </a:extLst>
          </p:cNvPr>
          <p:cNvGrpSpPr/>
          <p:nvPr/>
        </p:nvGrpSpPr>
        <p:grpSpPr>
          <a:xfrm>
            <a:off x="3558577" y="3454661"/>
            <a:ext cx="7325076" cy="2951743"/>
            <a:chOff x="6699566" y="4288379"/>
            <a:chExt cx="4405312" cy="2266950"/>
          </a:xfrm>
        </p:grpSpPr>
        <p:pic>
          <p:nvPicPr>
            <p:cNvPr id="159" name="Рисунок 158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90AD7BF4-21C5-4637-970A-DD30FFAB0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0" name="TextBox 159">
                  <a:extLst>
                    <a:ext uri="{FF2B5EF4-FFF2-40B4-BE49-F238E27FC236}">
                      <a16:creationId xmlns:a16="http://schemas.microsoft.com/office/drawing/2014/main" id="{6A672BBA-1BC2-4C85-85DA-0E93F021313A}"/>
                    </a:ext>
                  </a:extLst>
                </p:cNvPr>
                <p:cNvSpPr txBox="1"/>
                <p:nvPr/>
              </p:nvSpPr>
              <p:spPr>
                <a:xfrm>
                  <a:off x="7163806" y="4496580"/>
                  <a:ext cx="3352800" cy="14891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Якщо ділити відрізок </a:t>
                  </a:r>
                  <a14:m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uk-UA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</m:t>
                          </m:r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𝒍</m:t>
                          </m:r>
                        </m:e>
                      </m:d>
                    </m:oMath>
                  </a14:m>
                  <a:r>
                    <a:rPr lang="en-US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</a:t>
                  </a:r>
                  <a:r>
                    <a:rPr lang="uk-UA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на більшу і більшу кількість частин, то значення роботи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uk-UA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𝑨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sub>
                      </m:sSub>
                    </m:oMath>
                  </a14:m>
                  <a:r>
                    <a:rPr lang="uk-UA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буде все ближче наближатися до точного значення виконаної роботи </a:t>
                  </a:r>
                  <a14:m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𝑨</m:t>
                      </m:r>
                    </m:oMath>
                  </a14:m>
                  <a:endParaRPr lang="uk-UA" sz="24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160" name="TextBox 159">
                  <a:extLst>
                    <a:ext uri="{FF2B5EF4-FFF2-40B4-BE49-F238E27FC236}">
                      <a16:creationId xmlns:a16="http://schemas.microsoft.com/office/drawing/2014/main" id="{6A672BBA-1BC2-4C85-85DA-0E93F021313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63806" y="4496580"/>
                  <a:ext cx="3352800" cy="1489153"/>
                </a:xfrm>
                <a:prstGeom prst="rect">
                  <a:avLst/>
                </a:prstGeom>
                <a:blipFill>
                  <a:blip r:embed="rId24"/>
                  <a:stretch>
                    <a:fillRect l="-765" t="-2830" r="-2186" b="-5975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1" name="Прямоугольник 7">
                <a:extLst>
                  <a:ext uri="{FF2B5EF4-FFF2-40B4-BE49-F238E27FC236}">
                    <a16:creationId xmlns:a16="http://schemas.microsoft.com/office/drawing/2014/main" id="{A9C8A713-284E-4D31-A98B-7D37D168A91C}"/>
                  </a:ext>
                </a:extLst>
              </p:cNvPr>
              <p:cNvSpPr/>
              <p:nvPr/>
            </p:nvSpPr>
            <p:spPr>
              <a:xfrm>
                <a:off x="1185914" y="3543241"/>
                <a:ext cx="1638183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→∞</m:t>
                      </m:r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1" name="Прямоугольник 7">
                <a:extLst>
                  <a:ext uri="{FF2B5EF4-FFF2-40B4-BE49-F238E27FC236}">
                    <a16:creationId xmlns:a16="http://schemas.microsoft.com/office/drawing/2014/main" id="{A9C8A713-284E-4D31-A98B-7D37D168A9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5914" y="3543241"/>
                <a:ext cx="1638183" cy="523220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2" name="Прямоугольник 7">
                <a:extLst>
                  <a:ext uri="{FF2B5EF4-FFF2-40B4-BE49-F238E27FC236}">
                    <a16:creationId xmlns:a16="http://schemas.microsoft.com/office/drawing/2014/main" id="{C63FF565-08CE-40F3-82BE-32985B40AC34}"/>
                  </a:ext>
                </a:extLst>
              </p:cNvPr>
              <p:cNvSpPr/>
              <p:nvPr/>
            </p:nvSpPr>
            <p:spPr>
              <a:xfrm>
                <a:off x="1165645" y="4250962"/>
                <a:ext cx="1638183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𝑨</m:t>
                      </m:r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2" name="Прямоугольник 7">
                <a:extLst>
                  <a:ext uri="{FF2B5EF4-FFF2-40B4-BE49-F238E27FC236}">
                    <a16:creationId xmlns:a16="http://schemas.microsoft.com/office/drawing/2014/main" id="{C63FF565-08CE-40F3-82BE-32985B40AC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5645" y="4250962"/>
                <a:ext cx="1638183" cy="52322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 сполучна лінія 4">
            <a:extLst>
              <a:ext uri="{FF2B5EF4-FFF2-40B4-BE49-F238E27FC236}">
                <a16:creationId xmlns:a16="http://schemas.microsoft.com/office/drawing/2014/main" id="{FADB3AB4-B515-4606-8311-75D040468AB4}"/>
              </a:ext>
            </a:extLst>
          </p:cNvPr>
          <p:cNvCxnSpPr>
            <a:cxnSpLocks/>
          </p:cNvCxnSpPr>
          <p:nvPr/>
        </p:nvCxnSpPr>
        <p:spPr>
          <a:xfrm>
            <a:off x="1025258" y="3534430"/>
            <a:ext cx="0" cy="1239752"/>
          </a:xfrm>
          <a:prstGeom prst="line">
            <a:avLst/>
          </a:prstGeom>
          <a:ln w="28575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трілка: вигнута вправо 5">
            <a:extLst>
              <a:ext uri="{FF2B5EF4-FFF2-40B4-BE49-F238E27FC236}">
                <a16:creationId xmlns:a16="http://schemas.microsoft.com/office/drawing/2014/main" id="{7E8B36DA-DF69-4A8A-869C-B0D47596058D}"/>
              </a:ext>
            </a:extLst>
          </p:cNvPr>
          <p:cNvSpPr/>
          <p:nvPr/>
        </p:nvSpPr>
        <p:spPr>
          <a:xfrm>
            <a:off x="117939" y="4004993"/>
            <a:ext cx="717713" cy="2060415"/>
          </a:xfrm>
          <a:prstGeom prst="curvedRightArrow">
            <a:avLst>
              <a:gd name="adj1" fmla="val 30568"/>
              <a:gd name="adj2" fmla="val 50000"/>
              <a:gd name="adj3" fmla="val 56509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Прямоугольник 7">
                <a:extLst>
                  <a:ext uri="{FF2B5EF4-FFF2-40B4-BE49-F238E27FC236}">
                    <a16:creationId xmlns:a16="http://schemas.microsoft.com/office/drawing/2014/main" id="{2ECE00F1-BE55-421D-B4FB-31D3921585EE}"/>
                  </a:ext>
                </a:extLst>
              </p:cNvPr>
              <p:cNvSpPr/>
              <p:nvPr/>
            </p:nvSpPr>
            <p:spPr>
              <a:xfrm>
                <a:off x="1006766" y="5145462"/>
                <a:ext cx="2778714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𝒐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𝒍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3" name="Прямоугольник 7">
                <a:extLst>
                  <a:ext uri="{FF2B5EF4-FFF2-40B4-BE49-F238E27FC236}">
                    <a16:creationId xmlns:a16="http://schemas.microsoft.com/office/drawing/2014/main" id="{2ECE00F1-BE55-421D-B4FB-31D3921585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766" y="5145462"/>
                <a:ext cx="2778714" cy="1436099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4" name="Прямоугольник 7">
                <a:extLst>
                  <a:ext uri="{FF2B5EF4-FFF2-40B4-BE49-F238E27FC236}">
                    <a16:creationId xmlns:a16="http://schemas.microsoft.com/office/drawing/2014/main" id="{BABEC3FD-8CF9-4763-954E-ECEEEE192812}"/>
                  </a:ext>
                </a:extLst>
              </p:cNvPr>
              <p:cNvSpPr/>
              <p:nvPr/>
            </p:nvSpPr>
            <p:spPr>
              <a:xfrm>
                <a:off x="3631414" y="5145462"/>
                <a:ext cx="1753669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𝒍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𝒌𝒙𝒅𝒙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4" name="Прямоугольник 7">
                <a:extLst>
                  <a:ext uri="{FF2B5EF4-FFF2-40B4-BE49-F238E27FC236}">
                    <a16:creationId xmlns:a16="http://schemas.microsoft.com/office/drawing/2014/main" id="{BABEC3FD-8CF9-4763-954E-ECEEEE1928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1414" y="5145462"/>
                <a:ext cx="1753669" cy="1436099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6" name="Прямокутник 165">
                <a:extLst>
                  <a:ext uri="{FF2B5EF4-FFF2-40B4-BE49-F238E27FC236}">
                    <a16:creationId xmlns:a16="http://schemas.microsoft.com/office/drawing/2014/main" id="{A00AF14D-C821-48ED-871E-2A873F846256}"/>
                  </a:ext>
                </a:extLst>
              </p:cNvPr>
              <p:cNvSpPr/>
              <p:nvPr/>
            </p:nvSpPr>
            <p:spPr>
              <a:xfrm>
                <a:off x="5294297" y="5139416"/>
                <a:ext cx="1366952" cy="144214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𝒌</m:t>
                          </m:r>
                          <m:sSup>
                            <m:sSup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d>
                        <m:dPr>
                          <m:begChr m:val="|"/>
                          <m:endChr m:val=""/>
                          <m:ctrlPr>
                            <a:rPr lang="uk-UA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uk-UA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𝒍</m:t>
                              </m:r>
                            </m:num>
                            <m:den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den>
                          </m:f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66" name="Прямокутник 165">
                <a:extLst>
                  <a:ext uri="{FF2B5EF4-FFF2-40B4-BE49-F238E27FC236}">
                    <a16:creationId xmlns:a16="http://schemas.microsoft.com/office/drawing/2014/main" id="{A00AF14D-C821-48ED-871E-2A873F8462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297" y="5139416"/>
                <a:ext cx="1366952" cy="1442145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7" name="Прямокутник 166">
                <a:extLst>
                  <a:ext uri="{FF2B5EF4-FFF2-40B4-BE49-F238E27FC236}">
                    <a16:creationId xmlns:a16="http://schemas.microsoft.com/office/drawing/2014/main" id="{4191273E-F228-457C-8C36-45F786461097}"/>
                  </a:ext>
                </a:extLst>
              </p:cNvPr>
              <p:cNvSpPr/>
              <p:nvPr/>
            </p:nvSpPr>
            <p:spPr>
              <a:xfrm>
                <a:off x="6544984" y="5139416"/>
                <a:ext cx="2546608" cy="144214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𝒌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𝒍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𝟎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67" name="Прямокутник 166">
                <a:extLst>
                  <a:ext uri="{FF2B5EF4-FFF2-40B4-BE49-F238E27FC236}">
                    <a16:creationId xmlns:a16="http://schemas.microsoft.com/office/drawing/2014/main" id="{4191273E-F228-457C-8C36-45F7864610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4984" y="5139416"/>
                <a:ext cx="2546608" cy="1442145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Прямокутник 167">
                <a:extLst>
                  <a:ext uri="{FF2B5EF4-FFF2-40B4-BE49-F238E27FC236}">
                    <a16:creationId xmlns:a16="http://schemas.microsoft.com/office/drawing/2014/main" id="{4710D555-E811-49CE-869F-52B6EF90E752}"/>
                  </a:ext>
                </a:extLst>
              </p:cNvPr>
              <p:cNvSpPr/>
              <p:nvPr/>
            </p:nvSpPr>
            <p:spPr>
              <a:xfrm>
                <a:off x="8973039" y="5139416"/>
                <a:ext cx="1330892" cy="144214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𝒌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𝒍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68" name="Прямокутник 167">
                <a:extLst>
                  <a:ext uri="{FF2B5EF4-FFF2-40B4-BE49-F238E27FC236}">
                    <a16:creationId xmlns:a16="http://schemas.microsoft.com/office/drawing/2014/main" id="{4710D555-E811-49CE-869F-52B6EF90E7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3039" y="5139416"/>
                <a:ext cx="1330892" cy="1442145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96612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5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5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5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65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7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75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8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950"/>
                            </p:stCondLst>
                            <p:childTnLst>
                              <p:par>
                                <p:cTn id="1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5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1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15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200"/>
                            </p:stCondLst>
                            <p:childTnLst>
                              <p:par>
                                <p:cTn id="1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8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450"/>
                            </p:stCondLst>
                            <p:childTnLst>
                              <p:par>
                                <p:cTn id="1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700"/>
                            </p:stCondLst>
                            <p:childTnLst>
                              <p:par>
                                <p:cTn id="1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95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000"/>
                            </p:stCondLst>
                            <p:childTnLst>
                              <p:par>
                                <p:cTn id="1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050"/>
                            </p:stCondLst>
                            <p:childTnLst>
                              <p:par>
                                <p:cTn id="1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100"/>
                            </p:stCondLst>
                            <p:childTnLst>
                              <p:par>
                                <p:cTn id="2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150"/>
                            </p:stCondLst>
                            <p:childTnLst>
                              <p:par>
                                <p:cTn id="2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250"/>
                            </p:stCondLst>
                            <p:childTnLst>
                              <p:par>
                                <p:cTn id="2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3300"/>
                            </p:stCondLst>
                            <p:childTnLst>
                              <p:par>
                                <p:cTn id="2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3350"/>
                            </p:stCondLst>
                            <p:childTnLst>
                              <p:par>
                                <p:cTn id="2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400"/>
                            </p:stCondLst>
                            <p:childTnLst>
                              <p:par>
                                <p:cTn id="2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3450"/>
                            </p:stCondLst>
                            <p:childTnLst>
                              <p:par>
                                <p:cTn id="2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3500"/>
                            </p:stCondLst>
                            <p:childTnLst>
                              <p:par>
                                <p:cTn id="2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550"/>
                            </p:stCondLst>
                            <p:childTnLst>
                              <p:par>
                                <p:cTn id="2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600"/>
                            </p:stCondLst>
                            <p:childTnLst>
                              <p:par>
                                <p:cTn id="2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650"/>
                            </p:stCondLst>
                            <p:childTnLst>
                              <p:par>
                                <p:cTn id="2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700"/>
                            </p:stCondLst>
                            <p:childTnLst>
                              <p:par>
                                <p:cTn id="2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800"/>
                            </p:stCondLst>
                            <p:childTnLst>
                              <p:par>
                                <p:cTn id="2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850"/>
                            </p:stCondLst>
                            <p:childTnLst>
                              <p:par>
                                <p:cTn id="2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5" dur="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3900"/>
                            </p:stCondLst>
                            <p:childTnLst>
                              <p:par>
                                <p:cTn id="2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3950"/>
                            </p:stCondLst>
                            <p:childTnLst>
                              <p:par>
                                <p:cTn id="2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4000"/>
                            </p:stCondLst>
                            <p:childTnLst>
                              <p:par>
                                <p:cTn id="2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4050"/>
                            </p:stCondLst>
                            <p:childTnLst>
                              <p:par>
                                <p:cTn id="2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1" dur="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4100"/>
                            </p:stCondLst>
                            <p:childTnLst>
                              <p:par>
                                <p:cTn id="2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4150"/>
                            </p:stCondLst>
                            <p:childTnLst>
                              <p:par>
                                <p:cTn id="28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9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500"/>
                            </p:stCondLst>
                            <p:childTnLst>
                              <p:par>
                                <p:cTn id="3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3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6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50"/>
                            </p:stCondLst>
                            <p:childTnLst>
                              <p:par>
                                <p:cTn id="3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0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250"/>
                            </p:stCondLst>
                            <p:childTnLst>
                              <p:par>
                                <p:cTn id="3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750"/>
                            </p:stCondLst>
                            <p:childTnLst>
                              <p:par>
                                <p:cTn id="3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000"/>
                            </p:stCondLst>
                            <p:childTnLst>
                              <p:par>
                                <p:cTn id="3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5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250"/>
                            </p:stCondLst>
                            <p:childTnLst>
                              <p:par>
                                <p:cTn id="3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2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1500"/>
                            </p:stCondLst>
                            <p:childTnLst>
                              <p:par>
                                <p:cTn id="36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6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2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8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1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750"/>
                            </p:stCondLst>
                            <p:childTnLst>
                              <p:par>
                                <p:cTn id="38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5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8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000"/>
                            </p:stCondLst>
                            <p:childTnLst>
                              <p:par>
                                <p:cTn id="3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25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5" dur="125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2250"/>
                            </p:stCondLst>
                            <p:childTnLst>
                              <p:par>
                                <p:cTn id="397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3.33333E-6 -0.39074 " pathEditMode="relative" rAng="0" ptsTypes="AA">
                                      <p:cBhvr>
                                        <p:cTn id="398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8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50"/>
                            </p:stCondLst>
                            <p:childTnLst>
                              <p:par>
                                <p:cTn id="4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2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6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250"/>
                            </p:stCondLst>
                            <p:childTnLst>
                              <p:par>
                                <p:cTn id="4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1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500"/>
                            </p:stCondLst>
                            <p:childTnLst>
                              <p:par>
                                <p:cTn id="4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5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9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250"/>
                            </p:stCondLst>
                            <p:childTnLst>
                              <p:par>
                                <p:cTn id="4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7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500"/>
                            </p:stCondLst>
                            <p:childTnLst>
                              <p:par>
                                <p:cTn id="4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1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5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250"/>
                            </p:stCondLst>
                            <p:childTnLst>
                              <p:par>
                                <p:cTn id="4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0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500"/>
                            </p:stCondLst>
                            <p:childTnLst>
                              <p:par>
                                <p:cTn id="4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4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250"/>
                            </p:stCondLst>
                            <p:childTnLst>
                              <p:par>
                                <p:cTn id="4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6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500"/>
                            </p:stCondLst>
                            <p:childTnLst>
                              <p:par>
                                <p:cTn id="4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3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750"/>
                            </p:stCondLst>
                            <p:childTnLst>
                              <p:par>
                                <p:cTn id="4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7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2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84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250"/>
                            </p:stCondLst>
                            <p:childTnLst>
                              <p:par>
                                <p:cTn id="4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9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500"/>
                            </p:stCondLst>
                            <p:childTnLst>
                              <p:par>
                                <p:cTn id="491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-0.58515 0.56852 " pathEditMode="relative" rAng="0" ptsTypes="AA">
                                      <p:cBhvr>
                                        <p:cTn id="492" dur="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58" y="2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250"/>
                            </p:stCondLst>
                            <p:childTnLst>
                              <p:par>
                                <p:cTn id="49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6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250" tmFilter="0, 0; .2, .5; .8, .5; 1, 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125" autoRev="1" fill="hold"/>
                                        <p:tgtEl>
                                          <p:spTgt spid="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500"/>
                            </p:stCondLst>
                            <p:childTnLst>
                              <p:par>
                                <p:cTn id="50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1750"/>
                            </p:stCondLst>
                            <p:childTnLst>
                              <p:par>
                                <p:cTn id="5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3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2000"/>
                            </p:stCondLst>
                            <p:childTnLst>
                              <p:par>
                                <p:cTn id="5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2250"/>
                            </p:stCondLst>
                            <p:childTnLst>
                              <p:par>
                                <p:cTn id="5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3" dur="500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4" dur="250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8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1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250"/>
                            </p:stCondLst>
                            <p:childTnLst>
                              <p:par>
                                <p:cTn id="539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0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9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2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5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8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61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500"/>
                            </p:stCondLst>
                            <p:childTnLst>
                              <p:par>
                                <p:cTn id="564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6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750"/>
                            </p:stCondLst>
                            <p:childTnLst>
                              <p:par>
                                <p:cTn id="5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5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8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1250"/>
                            </p:stCondLst>
                            <p:childTnLst>
                              <p:par>
                                <p:cTn id="5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2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500"/>
                            </p:stCondLst>
                            <p:childTnLst>
                              <p:par>
                                <p:cTn id="58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5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6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7" fill="hold">
                      <p:stCondLst>
                        <p:cond delay="indefinite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0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3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9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1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250"/>
                            </p:stCondLst>
                            <p:childTnLst>
                              <p:par>
                                <p:cTn id="604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5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7" fill="hold">
                      <p:stCondLst>
                        <p:cond delay="indefinite"/>
                      </p:stCondLst>
                      <p:childTnLst>
                        <p:par>
                          <p:cTn id="608" fill="hold">
                            <p:stCondLst>
                              <p:cond delay="0"/>
                            </p:stCondLst>
                            <p:childTnLst>
                              <p:par>
                                <p:cTn id="60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6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500"/>
                            </p:stCondLst>
                            <p:childTnLst>
                              <p:par>
                                <p:cTn id="6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9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0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1" fill="hold">
                      <p:stCondLst>
                        <p:cond delay="indefinite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4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7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3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4" fill="hold">
                      <p:stCondLst>
                        <p:cond delay="indefinite"/>
                      </p:stCondLst>
                      <p:childTnLst>
                        <p:par>
                          <p:cTn id="635" fill="hold">
                            <p:stCondLst>
                              <p:cond delay="0"/>
                            </p:stCondLst>
                            <p:childTnLst>
                              <p:par>
                                <p:cTn id="63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7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0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6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2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2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2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42161 -0.61852 " pathEditMode="relative" rAng="0" ptsTypes="AA">
                                      <p:cBhvr>
                                        <p:cTn id="655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54" y="-3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750"/>
                            </p:stCondLst>
                            <p:childTnLst>
                              <p:par>
                                <p:cTn id="6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250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7" dur="125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1250"/>
                            </p:stCondLst>
                            <p:childTnLst>
                              <p:par>
                                <p:cTn id="6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2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4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5" fill="hold">
                      <p:stCondLst>
                        <p:cond delay="indefinite"/>
                      </p:stCondLst>
                      <p:childTnLst>
                        <p:par>
                          <p:cTn id="676" fill="hold">
                            <p:stCondLst>
                              <p:cond delay="0"/>
                            </p:stCondLst>
                            <p:childTnLst>
                              <p:par>
                                <p:cTn id="67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8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1" dur="25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25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3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250"/>
                            </p:stCondLst>
                            <p:childTnLst>
                              <p:par>
                                <p:cTn id="68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500"/>
                            </p:stCondLst>
                            <p:childTnLst>
                              <p:par>
                                <p:cTn id="6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3" fill="hold">
                            <p:stCondLst>
                              <p:cond delay="750"/>
                            </p:stCondLst>
                            <p:childTnLst>
                              <p:par>
                                <p:cTn id="6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6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7" fill="hold">
                      <p:stCondLst>
                        <p:cond delay="indefinite"/>
                      </p:stCondLst>
                      <p:childTnLst>
                        <p:par>
                          <p:cTn id="698" fill="hold">
                            <p:stCondLst>
                              <p:cond delay="0"/>
                            </p:stCondLst>
                            <p:childTnLst>
                              <p:par>
                                <p:cTn id="6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1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2" fill="hold">
                      <p:stCondLst>
                        <p:cond delay="indefinite"/>
                      </p:stCondLst>
                      <p:childTnLst>
                        <p:par>
                          <p:cTn id="703" fill="hold">
                            <p:stCondLst>
                              <p:cond delay="0"/>
                            </p:stCondLst>
                            <p:childTnLst>
                              <p:par>
                                <p:cTn id="7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6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7" fill="hold">
                      <p:stCondLst>
                        <p:cond delay="indefinite"/>
                      </p:stCondLst>
                      <p:childTnLst>
                        <p:par>
                          <p:cTn id="708" fill="hold">
                            <p:stCondLst>
                              <p:cond delay="0"/>
                            </p:stCondLst>
                            <p:childTnLst>
                              <p:par>
                                <p:cTn id="7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1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2" fill="hold">
                      <p:stCondLst>
                        <p:cond delay="indefinite"/>
                      </p:stCondLst>
                      <p:childTnLst>
                        <p:par>
                          <p:cTn id="713" fill="hold">
                            <p:stCondLst>
                              <p:cond delay="0"/>
                            </p:stCondLst>
                            <p:childTnLst>
                              <p:par>
                                <p:cTn id="7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6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18" grpId="1" animBg="1"/>
      <p:bldP spid="118" grpId="2" animBg="1"/>
      <p:bldP spid="118" grpId="3" animBg="1"/>
      <p:bldP spid="147" grpId="0" animBg="1"/>
      <p:bldP spid="147" grpId="1" animBg="1"/>
      <p:bldP spid="147" grpId="2" animBg="1"/>
      <p:bldP spid="4" grpId="0"/>
      <p:bldP spid="88" grpId="0" animBg="1"/>
      <p:bldP spid="119" grpId="0" animBg="1"/>
      <p:bldP spid="122" grpId="0"/>
      <p:bldP spid="129" grpId="0"/>
      <p:bldP spid="130" grpId="0"/>
      <p:bldP spid="135" grpId="0"/>
      <p:bldP spid="136" grpId="0"/>
      <p:bldP spid="137" grpId="0"/>
      <p:bldP spid="139" grpId="0"/>
      <p:bldP spid="97" grpId="0" animBg="1"/>
      <p:bldP spid="97" grpId="1" animBg="1"/>
      <p:bldP spid="120" grpId="0" animBg="1"/>
      <p:bldP spid="120" grpId="1" animBg="1"/>
      <p:bldP spid="123" grpId="0" animBg="1"/>
      <p:bldP spid="123" grpId="1" animBg="1"/>
      <p:bldP spid="125" grpId="0" animBg="1"/>
      <p:bldP spid="125" grpId="1" animBg="1"/>
      <p:bldP spid="128" grpId="0" animBg="1"/>
      <p:bldP spid="128" grpId="1" animBg="1"/>
      <p:bldP spid="131" grpId="0" animBg="1"/>
      <p:bldP spid="131" grpId="1" animBg="1"/>
      <p:bldP spid="140" grpId="0" animBg="1"/>
      <p:bldP spid="140" grpId="1" animBg="1"/>
      <p:bldP spid="142" grpId="0" animBg="1"/>
      <p:bldP spid="142" grpId="1" animBg="1"/>
      <p:bldP spid="143" grpId="0" animBg="1"/>
      <p:bldP spid="143" grpId="1" animBg="1"/>
      <p:bldP spid="146" grpId="0" animBg="1"/>
      <p:bldP spid="146" grpId="1" animBg="1"/>
      <p:bldP spid="148" grpId="0" animBg="1"/>
      <p:bldP spid="148" grpId="1" animBg="1"/>
      <p:bldP spid="148" grpId="2" animBg="1"/>
      <p:bldP spid="148" grpId="3" animBg="1"/>
      <p:bldP spid="8" grpId="0" animBg="1"/>
      <p:bldP spid="8" grpId="1" animBg="1"/>
      <p:bldP spid="9" grpId="0" animBg="1"/>
      <p:bldP spid="9" grpId="1" animBg="1"/>
      <p:bldP spid="9" grpId="2" animBg="1"/>
      <p:bldP spid="150" grpId="0" animBg="1"/>
      <p:bldP spid="150" grpId="1" animBg="1"/>
      <p:bldP spid="151" grpId="0" animBg="1"/>
      <p:bldP spid="151" grpId="1" animBg="1"/>
      <p:bldP spid="151" grpId="2" animBg="1"/>
      <p:bldP spid="153" grpId="0" animBg="1"/>
      <p:bldP spid="153" grpId="1" animBg="1"/>
      <p:bldP spid="154" grpId="0" animBg="1"/>
      <p:bldP spid="154" grpId="1" animBg="1"/>
      <p:bldP spid="154" grpId="2" animBg="1"/>
      <p:bldP spid="155" grpId="0" animBg="1"/>
      <p:bldP spid="155" grpId="1" animBg="1"/>
      <p:bldP spid="124" grpId="0" animBg="1"/>
      <p:bldP spid="124" grpId="1" animBg="1"/>
      <p:bldP spid="141" grpId="0" animBg="1"/>
      <p:bldP spid="141" grpId="1" animBg="1"/>
      <p:bldP spid="149" grpId="0" animBg="1"/>
      <p:bldP spid="149" grpId="1" animBg="1"/>
      <p:bldP spid="161" grpId="0" animBg="1"/>
      <p:bldP spid="162" grpId="0" animBg="1"/>
      <p:bldP spid="6" grpId="0" animBg="1"/>
      <p:bldP spid="163" grpId="0" animBg="1"/>
      <p:bldP spid="164" grpId="0" animBg="1"/>
      <p:bldP spid="166" grpId="0" animBg="1"/>
      <p:bldP spid="167" grpId="0" animBg="1"/>
      <p:bldP spid="16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62F850-0F76-47BF-ADFF-EC5A958E9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BD8F13-795A-44B3-9022-490B7FCB6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C7FBD92-435B-4F8B-A0BE-2823DEC3A0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865" y="5632068"/>
            <a:ext cx="1124957" cy="1124957"/>
          </a:xfrm>
          <a:prstGeom prst="rect">
            <a:avLst/>
          </a:prstGeom>
        </p:spPr>
      </p:pic>
      <p:grpSp>
        <p:nvGrpSpPr>
          <p:cNvPr id="9" name="Групувати 8">
            <a:extLst>
              <a:ext uri="{FF2B5EF4-FFF2-40B4-BE49-F238E27FC236}">
                <a16:creationId xmlns:a16="http://schemas.microsoft.com/office/drawing/2014/main" id="{1B9904A8-07EB-47BB-A663-A28E604C9A74}"/>
              </a:ext>
            </a:extLst>
          </p:cNvPr>
          <p:cNvGrpSpPr/>
          <p:nvPr/>
        </p:nvGrpSpPr>
        <p:grpSpPr>
          <a:xfrm>
            <a:off x="6184471" y="4812632"/>
            <a:ext cx="4699181" cy="1780730"/>
            <a:chOff x="6699566" y="4288379"/>
            <a:chExt cx="4405312" cy="2266950"/>
          </a:xfrm>
          <a:effectLst>
            <a:glow rad="63500">
              <a:schemeClr val="bg1">
                <a:alpha val="36000"/>
              </a:schemeClr>
            </a:glow>
          </a:effectLst>
        </p:grpSpPr>
        <p:pic>
          <p:nvPicPr>
            <p:cNvPr id="10" name="Рисунок 9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99409EF5-CB34-40DD-A90F-7D243DBED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F5DB245-1A38-4464-9407-3EF550CF0CD2}"/>
                </a:ext>
              </a:extLst>
            </p:cNvPr>
            <p:cNvSpPr txBox="1"/>
            <p:nvPr/>
          </p:nvSpPr>
          <p:spPr>
            <a:xfrm>
              <a:off x="7235992" y="4753902"/>
              <a:ext cx="3352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Інші застосування інтегралів у фізиці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4F7FCF10-2789-4319-BDB9-4E3F0E6611D6}"/>
                  </a:ext>
                </a:extLst>
              </p:cNvPr>
              <p:cNvSpPr/>
              <p:nvPr/>
            </p:nvSpPr>
            <p:spPr>
              <a:xfrm>
                <a:off x="317099" y="1595217"/>
                <a:ext cx="3273124" cy="954107"/>
              </a:xfrm>
              <a:prstGeom prst="rect">
                <a:avLst/>
              </a:prstGeom>
              <a:solidFill>
                <a:srgbClr val="EE7E3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𝑸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кількість теплоти</a:t>
                </a: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4F7FCF10-2789-4319-BDB9-4E3F0E6611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099" y="1595217"/>
                <a:ext cx="3273124" cy="954107"/>
              </a:xfrm>
              <a:prstGeom prst="rect">
                <a:avLst/>
              </a:prstGeom>
              <a:blipFill>
                <a:blip r:embed="rId6"/>
                <a:stretch>
                  <a:fillRect t="-7692" b="-1730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3B0FC16F-8439-49A5-84DD-D41CC8508C6E}"/>
                  </a:ext>
                </a:extLst>
              </p:cNvPr>
              <p:cNvSpPr/>
              <p:nvPr/>
            </p:nvSpPr>
            <p:spPr>
              <a:xfrm>
                <a:off x="317098" y="2681314"/>
                <a:ext cx="3273125" cy="523220"/>
              </a:xfrm>
              <a:prstGeom prst="rect">
                <a:avLst/>
              </a:prstGeom>
              <a:solidFill>
                <a:srgbClr val="EE7E3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𝒄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теплоємність</a:t>
                </a:r>
              </a:p>
            </p:txBody>
          </p:sp>
        </mc:Choice>
        <mc:Fallback xmlns="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3B0FC16F-8439-49A5-84DD-D41CC8508C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098" y="2681314"/>
                <a:ext cx="3273125" cy="523220"/>
              </a:xfrm>
              <a:prstGeom prst="rect">
                <a:avLst/>
              </a:prstGeom>
              <a:blipFill>
                <a:blip r:embed="rId7"/>
                <a:stretch>
                  <a:fillRect t="-13953" r="-3352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574E4AD1-90D5-43F5-8EDE-816D52360360}"/>
                  </a:ext>
                </a:extLst>
              </p:cNvPr>
              <p:cNvSpPr/>
              <p:nvPr/>
            </p:nvSpPr>
            <p:spPr>
              <a:xfrm>
                <a:off x="317097" y="1595216"/>
                <a:ext cx="3273123" cy="148585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𝑸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𝒅𝒕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574E4AD1-90D5-43F5-8EDE-816D523603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097" y="1595216"/>
                <a:ext cx="3273123" cy="148585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1CB65F97-CE57-4A24-AF4E-01A049331255}"/>
                  </a:ext>
                </a:extLst>
              </p:cNvPr>
              <p:cNvSpPr/>
              <p:nvPr/>
            </p:nvSpPr>
            <p:spPr>
              <a:xfrm>
                <a:off x="4292974" y="2928547"/>
                <a:ext cx="3273124" cy="523220"/>
              </a:xfrm>
              <a:prstGeom prst="rect">
                <a:avLst/>
              </a:prstGeom>
              <a:solidFill>
                <a:srgbClr val="5195D3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𝒔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переміщення</a:t>
                </a:r>
              </a:p>
            </p:txBody>
          </p:sp>
        </mc:Choice>
        <mc:Fallback xmlns="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1CB65F97-CE57-4A24-AF4E-01A0493312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2974" y="2928547"/>
                <a:ext cx="3273124" cy="523220"/>
              </a:xfrm>
              <a:prstGeom prst="rect">
                <a:avLst/>
              </a:prstGeom>
              <a:blipFill>
                <a:blip r:embed="rId9"/>
                <a:stretch>
                  <a:fillRect t="-12791" r="-3724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A98F8BA7-0B91-4040-8802-35E486325C8F}"/>
                  </a:ext>
                </a:extLst>
              </p:cNvPr>
              <p:cNvSpPr/>
              <p:nvPr/>
            </p:nvSpPr>
            <p:spPr>
              <a:xfrm>
                <a:off x="4292973" y="3630808"/>
                <a:ext cx="3273125" cy="523220"/>
              </a:xfrm>
              <a:prstGeom prst="rect">
                <a:avLst/>
              </a:prstGeom>
              <a:solidFill>
                <a:srgbClr val="5195D3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швидкість</a:t>
                </a: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A98F8BA7-0B91-4040-8802-35E486325C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2973" y="3630808"/>
                <a:ext cx="3273125" cy="523220"/>
              </a:xfrm>
              <a:prstGeom prst="rect">
                <a:avLst/>
              </a:prstGeom>
              <a:blipFill>
                <a:blip r:embed="rId10"/>
                <a:stretch>
                  <a:fillRect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>
                <a:extLst>
                  <a:ext uri="{FF2B5EF4-FFF2-40B4-BE49-F238E27FC236}">
                    <a16:creationId xmlns:a16="http://schemas.microsoft.com/office/drawing/2014/main" id="{D19EF677-53CB-48A1-AFC5-D3029EE2F752}"/>
                  </a:ext>
                </a:extLst>
              </p:cNvPr>
              <p:cNvSpPr/>
              <p:nvPr/>
            </p:nvSpPr>
            <p:spPr>
              <a:xfrm>
                <a:off x="4287200" y="1595217"/>
                <a:ext cx="3273123" cy="2777171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𝒗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𝒅𝒕</m:t>
                          </m:r>
                        </m:e>
                      </m:nary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𝒔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𝒗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𝒅𝒕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>
                <a:extLst>
                  <a:ext uri="{FF2B5EF4-FFF2-40B4-BE49-F238E27FC236}">
                    <a16:creationId xmlns:a16="http://schemas.microsoft.com/office/drawing/2014/main" id="{D19EF677-53CB-48A1-AFC5-D3029EE2F7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7200" y="1595217"/>
                <a:ext cx="3273123" cy="277717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832250FA-DF35-45B9-B1F5-D3D75F265F0D}"/>
                  </a:ext>
                </a:extLst>
              </p:cNvPr>
              <p:cNvSpPr/>
              <p:nvPr/>
            </p:nvSpPr>
            <p:spPr>
              <a:xfrm>
                <a:off x="4292972" y="4333069"/>
                <a:ext cx="3273125" cy="523220"/>
              </a:xfrm>
              <a:prstGeom prst="rect">
                <a:avLst/>
              </a:prstGeom>
              <a:solidFill>
                <a:srgbClr val="5195D3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прискорення</a:t>
                </a:r>
              </a:p>
            </p:txBody>
          </p:sp>
        </mc:Choice>
        <mc:Fallback xmlns="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832250FA-DF35-45B9-B1F5-D3D75F265F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2972" y="4333069"/>
                <a:ext cx="3273125" cy="523220"/>
              </a:xfrm>
              <a:prstGeom prst="rect">
                <a:avLst/>
              </a:prstGeom>
              <a:blipFill>
                <a:blip r:embed="rId12"/>
                <a:stretch>
                  <a:fillRect t="-13953" r="-3724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482DDF0A-2FD2-4E09-9A73-378AEB77D802}"/>
                  </a:ext>
                </a:extLst>
              </p:cNvPr>
              <p:cNvSpPr/>
              <p:nvPr/>
            </p:nvSpPr>
            <p:spPr>
              <a:xfrm>
                <a:off x="8268854" y="1595217"/>
                <a:ext cx="3273124" cy="954107"/>
              </a:xfrm>
              <a:prstGeom prst="rect">
                <a:avLst/>
              </a:prstGeom>
              <a:solidFill>
                <a:srgbClr val="DEA9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𝒒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електричний заряд</a:t>
                </a:r>
              </a:p>
            </p:txBody>
          </p:sp>
        </mc:Choice>
        <mc:Fallback xmlns="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482DDF0A-2FD2-4E09-9A73-378AEB77D8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8854" y="1595217"/>
                <a:ext cx="3273124" cy="954107"/>
              </a:xfrm>
              <a:prstGeom prst="rect">
                <a:avLst/>
              </a:prstGeom>
              <a:blipFill>
                <a:blip r:embed="rId13"/>
                <a:stretch>
                  <a:fillRect t="-7692" r="-6890" b="-1730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D84D3CDC-305F-4D4C-B82E-38B9B2EF6CF4}"/>
                  </a:ext>
                </a:extLst>
              </p:cNvPr>
              <p:cNvSpPr/>
              <p:nvPr/>
            </p:nvSpPr>
            <p:spPr>
              <a:xfrm>
                <a:off x="8268853" y="2681314"/>
                <a:ext cx="3273125" cy="523220"/>
              </a:xfrm>
              <a:prstGeom prst="rect">
                <a:avLst/>
              </a:prstGeom>
              <a:solidFill>
                <a:srgbClr val="DEA9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сила струму</a:t>
                </a:r>
              </a:p>
            </p:txBody>
          </p:sp>
        </mc:Choice>
        <mc:Fallback xmlns="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D84D3CDC-305F-4D4C-B82E-38B9B2EF6C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8853" y="2681314"/>
                <a:ext cx="3273125" cy="523220"/>
              </a:xfrm>
              <a:prstGeom prst="rect">
                <a:avLst/>
              </a:prstGeom>
              <a:blipFill>
                <a:blip r:embed="rId14"/>
                <a:stretch>
                  <a:fillRect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41574BA1-6152-4629-8CD3-A80C56C11B61}"/>
                  </a:ext>
                </a:extLst>
              </p:cNvPr>
              <p:cNvSpPr/>
              <p:nvPr/>
            </p:nvSpPr>
            <p:spPr>
              <a:xfrm>
                <a:off x="8268855" y="1595216"/>
                <a:ext cx="3273123" cy="1485856"/>
              </a:xfrm>
              <a:prstGeom prst="rect">
                <a:avLst/>
              </a:prstGeom>
              <a:solidFill>
                <a:srgbClr val="A88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𝑰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𝒅𝒕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41574BA1-6152-4629-8CD3-A80C56C11B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8855" y="1595216"/>
                <a:ext cx="3273123" cy="148585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7">
                <a:extLst>
                  <a:ext uri="{FF2B5EF4-FFF2-40B4-BE49-F238E27FC236}">
                    <a16:creationId xmlns:a16="http://schemas.microsoft.com/office/drawing/2014/main" id="{8763ED08-D0D2-43C3-90DD-BFD34AB6E610}"/>
                  </a:ext>
                </a:extLst>
              </p:cNvPr>
              <p:cNvSpPr/>
              <p:nvPr/>
            </p:nvSpPr>
            <p:spPr>
              <a:xfrm>
                <a:off x="280177" y="5095239"/>
                <a:ext cx="3745724" cy="954107"/>
              </a:xfrm>
              <a:prstGeom prst="rect">
                <a:avLst/>
              </a:prstGeom>
              <a:solidFill>
                <a:srgbClr val="68A04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маса тонкого стрижня</a:t>
                </a:r>
              </a:p>
            </p:txBody>
          </p:sp>
        </mc:Choice>
        <mc:Fallback xmlns="">
          <p:sp>
            <p:nvSpPr>
              <p:cNvPr id="22" name="Прямоугольник 7">
                <a:extLst>
                  <a:ext uri="{FF2B5EF4-FFF2-40B4-BE49-F238E27FC236}">
                    <a16:creationId xmlns:a16="http://schemas.microsoft.com/office/drawing/2014/main" id="{8763ED08-D0D2-43C3-90DD-BFD34AB6E6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7" y="5095239"/>
                <a:ext cx="3745724" cy="954107"/>
              </a:xfrm>
              <a:prstGeom prst="rect">
                <a:avLst/>
              </a:prstGeom>
              <a:blipFill>
                <a:blip r:embed="rId16"/>
                <a:stretch>
                  <a:fillRect t="-7692" r="-1466" b="-1730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>
                <a:extLst>
                  <a:ext uri="{FF2B5EF4-FFF2-40B4-BE49-F238E27FC236}">
                    <a16:creationId xmlns:a16="http://schemas.microsoft.com/office/drawing/2014/main" id="{B52133D7-1291-4831-8BA5-D8DDEDB5E3C1}"/>
                  </a:ext>
                </a:extLst>
              </p:cNvPr>
              <p:cNvSpPr/>
              <p:nvPr/>
            </p:nvSpPr>
            <p:spPr>
              <a:xfrm>
                <a:off x="280176" y="6181336"/>
                <a:ext cx="3745724" cy="523220"/>
              </a:xfrm>
              <a:prstGeom prst="rect">
                <a:avLst/>
              </a:prstGeom>
              <a:solidFill>
                <a:srgbClr val="68A04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𝝆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лінійна густина</a:t>
                </a:r>
              </a:p>
            </p:txBody>
          </p:sp>
        </mc:Choice>
        <mc:Fallback xmlns="">
          <p:sp>
            <p:nvSpPr>
              <p:cNvPr id="23" name="Прямоугольник 7">
                <a:extLst>
                  <a:ext uri="{FF2B5EF4-FFF2-40B4-BE49-F238E27FC236}">
                    <a16:creationId xmlns:a16="http://schemas.microsoft.com/office/drawing/2014/main" id="{B52133D7-1291-4831-8BA5-D8DDEDB5E3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6" y="6181336"/>
                <a:ext cx="3745724" cy="523220"/>
              </a:xfrm>
              <a:prstGeom prst="rect">
                <a:avLst/>
              </a:prstGeom>
              <a:blipFill>
                <a:blip r:embed="rId17"/>
                <a:stretch>
                  <a:fillRect t="-13953" r="-2932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>
                <a:extLst>
                  <a:ext uri="{FF2B5EF4-FFF2-40B4-BE49-F238E27FC236}">
                    <a16:creationId xmlns:a16="http://schemas.microsoft.com/office/drawing/2014/main" id="{0ABEC1EE-8956-449B-8E0F-AC71C679D4D1}"/>
                  </a:ext>
                </a:extLst>
              </p:cNvPr>
              <p:cNvSpPr/>
              <p:nvPr/>
            </p:nvSpPr>
            <p:spPr>
              <a:xfrm>
                <a:off x="829913" y="5095239"/>
                <a:ext cx="2907550" cy="1404808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𝝆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>
                <a:extLst>
                  <a:ext uri="{FF2B5EF4-FFF2-40B4-BE49-F238E27FC236}">
                    <a16:creationId xmlns:a16="http://schemas.microsoft.com/office/drawing/2014/main" id="{0ABEC1EE-8956-449B-8E0F-AC71C679D4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913" y="5095239"/>
                <a:ext cx="2907550" cy="140480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647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22222E-6 L 3.54167E-6 -0.22523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L 2.70833E-6 -0.22523 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22523 " pathEditMode="relative" rAng="0" ptsTypes="AA">
                                      <p:cBhvr>
                                        <p:cTn id="7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75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750"/>
                            </p:stCondLst>
                            <p:childTnLst>
                              <p:par>
                                <p:cTn id="99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7 L 4.16667E-7 -0.22523 " pathEditMode="relative" rAng="0" ptsTypes="AA">
                                      <p:cBhvr>
                                        <p:cTn id="10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750"/>
                            </p:stCondLst>
                            <p:childTnLst>
                              <p:par>
                                <p:cTn id="10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2" grpId="0" animBg="1"/>
      <p:bldP spid="12" grpId="1" animBg="1"/>
      <p:bldP spid="12" grpId="2" animBg="1"/>
      <p:bldP spid="15" grpId="0" animBg="1"/>
      <p:bldP spid="16" grpId="0" animBg="1"/>
      <p:bldP spid="17" grpId="0" animBg="1"/>
      <p:bldP spid="17" grpId="1" animBg="1"/>
      <p:bldP spid="17" grpId="2" animBg="1"/>
      <p:bldP spid="18" grpId="0" animBg="1"/>
      <p:bldP spid="19" grpId="0" animBg="1"/>
      <p:bldP spid="20" grpId="0" animBg="1"/>
      <p:bldP spid="21" grpId="0" animBg="1"/>
      <p:bldP spid="21" grpId="1" animBg="1"/>
      <p:bldP spid="21" grpId="2" animBg="1"/>
      <p:bldP spid="22" grpId="0" animBg="1"/>
      <p:bldP spid="23" grpId="0" animBg="1"/>
      <p:bldP spid="24" grpId="0" animBg="1"/>
      <p:bldP spid="24" grpId="1" animBg="1"/>
      <p:bldP spid="24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Економічний зміст інтеграла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7" name="Рисунок 16" descr="Зображення, що містить кімната&#10;&#10;Автоматично згенерований опис">
            <a:extLst>
              <a:ext uri="{FF2B5EF4-FFF2-40B4-BE49-F238E27FC236}">
                <a16:creationId xmlns:a16="http://schemas.microsoft.com/office/drawing/2014/main" id="{9C30A646-CEC8-4960-89C6-5B4F8DC5C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73609" y="781492"/>
            <a:ext cx="6891748" cy="5729739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B02B75A-578D-4B4A-809A-7DA672239C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693" y="2084429"/>
            <a:ext cx="2417328" cy="4734232"/>
          </a:xfrm>
          <a:prstGeom prst="rect">
            <a:avLst/>
          </a:prstGeom>
        </p:spPr>
      </p:pic>
      <p:pic>
        <p:nvPicPr>
          <p:cNvPr id="25" name="Рисунок 24" descr="Зображення, що містить тварина, вовк&#10;&#10;Автоматично згенерований опис">
            <a:extLst>
              <a:ext uri="{FF2B5EF4-FFF2-40B4-BE49-F238E27FC236}">
                <a16:creationId xmlns:a16="http://schemas.microsoft.com/office/drawing/2014/main" id="{3DEE4346-A0D0-4A10-9F4D-CD6C93940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27" y="2050860"/>
            <a:ext cx="2784742" cy="4807140"/>
          </a:xfrm>
          <a:prstGeom prst="rect">
            <a:avLst/>
          </a:prstGeom>
        </p:spPr>
      </p:pic>
      <p:sp>
        <p:nvSpPr>
          <p:cNvPr id="6" name="Бульбашка прямої мови: прямокутна з округленими кутами 5">
            <a:extLst>
              <a:ext uri="{FF2B5EF4-FFF2-40B4-BE49-F238E27FC236}">
                <a16:creationId xmlns:a16="http://schemas.microsoft.com/office/drawing/2014/main" id="{CAFBFDC2-ABFD-4575-B847-7AC31020BC2C}"/>
              </a:ext>
            </a:extLst>
          </p:cNvPr>
          <p:cNvSpPr/>
          <p:nvPr/>
        </p:nvSpPr>
        <p:spPr>
          <a:xfrm flipH="1">
            <a:off x="4787368" y="970479"/>
            <a:ext cx="3726426" cy="1846006"/>
          </a:xfrm>
          <a:prstGeom prst="wedgeRoundRectCallout">
            <a:avLst>
              <a:gd name="adj1" fmla="val -51219"/>
              <a:gd name="adj2" fmla="val 94911"/>
              <a:gd name="adj3" fmla="val 16667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кількість замовленої продукції Ви зможете виготовити за місяць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450747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-0.35989 0.08519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95" y="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F48A51-F794-4EB4-9C9D-6C23BEDA9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62C796C5-7117-4C59-86E3-F44CB74A3EE8}"/>
                  </a:ext>
                </a:extLst>
              </p:cNvPr>
              <p:cNvSpPr/>
              <p:nvPr/>
            </p:nvSpPr>
            <p:spPr>
              <a:xfrm>
                <a:off x="4776367" y="1078059"/>
                <a:ext cx="1779688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62C796C5-7117-4C59-86E3-F44CB74A3EE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6367" y="1078059"/>
                <a:ext cx="1779688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7">
            <a:extLst>
              <a:ext uri="{FF2B5EF4-FFF2-40B4-BE49-F238E27FC236}">
                <a16:creationId xmlns:a16="http://schemas.microsoft.com/office/drawing/2014/main" id="{9A051443-D40C-44A5-8199-0D69B7571B0D}"/>
              </a:ext>
            </a:extLst>
          </p:cNvPr>
          <p:cNvSpPr/>
          <p:nvPr/>
        </p:nvSpPr>
        <p:spPr>
          <a:xfrm>
            <a:off x="370112" y="739505"/>
            <a:ext cx="4036143" cy="1200329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Зміна продуктивності підприємства протягом певної одиниці часу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160264-D60E-4EA3-AB14-F59C451F9D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693" y="2084429"/>
            <a:ext cx="2417328" cy="4734232"/>
          </a:xfrm>
          <a:prstGeom prst="rect">
            <a:avLst/>
          </a:prstGeom>
        </p:spPr>
      </p:pic>
      <p:sp>
        <p:nvSpPr>
          <p:cNvPr id="14" name="Бульбашка прямої мови: прямокутна з округленими кутами 13">
            <a:extLst>
              <a:ext uri="{FF2B5EF4-FFF2-40B4-BE49-F238E27FC236}">
                <a16:creationId xmlns:a16="http://schemas.microsoft.com/office/drawing/2014/main" id="{79D53450-993B-4794-895D-E47801F5D7E2}"/>
              </a:ext>
            </a:extLst>
          </p:cNvPr>
          <p:cNvSpPr/>
          <p:nvPr/>
        </p:nvSpPr>
        <p:spPr>
          <a:xfrm flipH="1">
            <a:off x="4787368" y="970479"/>
            <a:ext cx="3726426" cy="1846006"/>
          </a:xfrm>
          <a:prstGeom prst="wedgeRoundRectCallout">
            <a:avLst>
              <a:gd name="adj1" fmla="val -51219"/>
              <a:gd name="adj2" fmla="val 94911"/>
              <a:gd name="adj3" fmla="val 16667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кількість замовленої продукції Ви зможете виготовити за місяць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0926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DAEE2F6-8F75-4CE8-9019-3B29A943C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FC58FA62-5AD3-47DC-99DC-0E10B6A665CC}"/>
                  </a:ext>
                </a:extLst>
              </p:cNvPr>
              <p:cNvSpPr/>
              <p:nvPr/>
            </p:nvSpPr>
            <p:spPr>
              <a:xfrm>
                <a:off x="8155857" y="739505"/>
                <a:ext cx="4036143" cy="156966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Завдання:</a:t>
                </a:r>
                <a:b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</a:br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Знайти обсяг продукції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𝑼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виробленої за проміжок часу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𝑻</m:t>
                        </m:r>
                      </m:e>
                    </m:d>
                  </m:oMath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FC58FA62-5AD3-47DC-99DC-0E10B6A665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5857" y="739505"/>
                <a:ext cx="4036143" cy="1569660"/>
              </a:xfrm>
              <a:prstGeom prst="rect">
                <a:avLst/>
              </a:prstGeom>
              <a:blipFill>
                <a:blip r:embed="rId3"/>
                <a:stretch>
                  <a:fillRect l="-604" t="-3101" r="-2719" b="-736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 descr="Зображення, що містить знімок екрана, кіт&#10;&#10;Автоматично згенерований опис">
            <a:extLst>
              <a:ext uri="{FF2B5EF4-FFF2-40B4-BE49-F238E27FC236}">
                <a16:creationId xmlns:a16="http://schemas.microsoft.com/office/drawing/2014/main" id="{6A9B1D96-907D-4188-B597-D7202B8369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4" r="45131"/>
          <a:stretch/>
        </p:blipFill>
        <p:spPr>
          <a:xfrm>
            <a:off x="0" y="622300"/>
            <a:ext cx="6689558" cy="62356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6437E41-70C4-4F0F-8F8A-0FFAA3B4D093}"/>
                  </a:ext>
                </a:extLst>
              </p:cNvPr>
              <p:cNvSpPr/>
              <p:nvPr/>
            </p:nvSpPr>
            <p:spPr>
              <a:xfrm>
                <a:off x="0" y="969477"/>
                <a:ext cx="4928135" cy="1815882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Продуктивність не змінюється протягом певного часу (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стала функція)</a:t>
                </a: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6437E41-70C4-4F0F-8F8A-0FFAA3B4D0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969477"/>
                <a:ext cx="4928135" cy="1815882"/>
              </a:xfrm>
              <a:prstGeom prst="rect">
                <a:avLst/>
              </a:prstGeom>
              <a:blipFill>
                <a:blip r:embed="rId5"/>
                <a:stretch>
                  <a:fillRect l="-2475" t="-3356" r="-4703" b="-838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02C509B0-2847-4DC6-BF78-8BD5C8D526C5}"/>
                  </a:ext>
                </a:extLst>
              </p:cNvPr>
              <p:cNvSpPr/>
              <p:nvPr/>
            </p:nvSpPr>
            <p:spPr>
              <a:xfrm>
                <a:off x="5435660" y="2262139"/>
                <a:ext cx="2289008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∆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𝑼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𝒕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∆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𝒕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02C509B0-2847-4DC6-BF78-8BD5C8D526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660" y="2262139"/>
                <a:ext cx="2289008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Стрілка: вигнута вгору 3">
            <a:extLst>
              <a:ext uri="{FF2B5EF4-FFF2-40B4-BE49-F238E27FC236}">
                <a16:creationId xmlns:a16="http://schemas.microsoft.com/office/drawing/2014/main" id="{594B8BEA-E5E0-4A94-BDBB-9DFA9499495D}"/>
              </a:ext>
            </a:extLst>
          </p:cNvPr>
          <p:cNvSpPr/>
          <p:nvPr/>
        </p:nvSpPr>
        <p:spPr>
          <a:xfrm>
            <a:off x="4400550" y="2864864"/>
            <a:ext cx="2289008" cy="731520"/>
          </a:xfrm>
          <a:prstGeom prst="curvedUpArrow">
            <a:avLst>
              <a:gd name="adj1" fmla="val 35362"/>
              <a:gd name="adj2" fmla="val 77296"/>
              <a:gd name="adj3" fmla="val 56579"/>
            </a:avLst>
          </a:prstGeom>
          <a:solidFill>
            <a:srgbClr val="2B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D6EAE69E-6256-4770-A66C-8C0F4D715E45}"/>
                  </a:ext>
                </a:extLst>
              </p:cNvPr>
              <p:cNvSpPr/>
              <p:nvPr/>
            </p:nvSpPr>
            <p:spPr>
              <a:xfrm>
                <a:off x="-1" y="3740149"/>
                <a:ext cx="4928135" cy="1384995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𝑼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обсяг продукції виробленої за деякий проміжок часу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+∆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D6EAE69E-6256-4770-A66C-8C0F4D715E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3740149"/>
                <a:ext cx="4928135" cy="1384995"/>
              </a:xfrm>
              <a:prstGeom prst="rect">
                <a:avLst/>
              </a:prstGeom>
              <a:blipFill>
                <a:blip r:embed="rId7"/>
                <a:stretch>
                  <a:fillRect t="-5286" b="-110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C11E3A7F-2C65-458A-A702-4DA706284286}"/>
                  </a:ext>
                </a:extLst>
              </p:cNvPr>
              <p:cNvSpPr/>
              <p:nvPr/>
            </p:nvSpPr>
            <p:spPr>
              <a:xfrm>
                <a:off x="5435661" y="3835580"/>
                <a:ext cx="3934482" cy="203132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Загальний випадок: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𝑼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≈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𝒕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</a:t>
                </a:r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𝒕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∈</m:t>
                      </m:r>
                      <m:d>
                        <m:dPr>
                          <m:begChr m:val="["/>
                          <m:endChr m:val="]"/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𝒕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𝒕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+∆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𝒕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C11E3A7F-2C65-458A-A702-4DA7062842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661" y="3835580"/>
                <a:ext cx="3934482" cy="2031325"/>
              </a:xfrm>
              <a:prstGeom prst="rect">
                <a:avLst/>
              </a:prstGeom>
              <a:blipFill>
                <a:blip r:embed="rId8"/>
                <a:stretch>
                  <a:fillRect l="-3256" r="-310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470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4" grpId="0" animBg="1"/>
      <p:bldP spid="15" grpId="0" animBg="1"/>
      <p:bldP spid="15" grpId="1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DAEE2F6-8F75-4CE8-9019-3B29A943C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FC58FA62-5AD3-47DC-99DC-0E10B6A665CC}"/>
                  </a:ext>
                </a:extLst>
              </p:cNvPr>
              <p:cNvSpPr/>
              <p:nvPr/>
            </p:nvSpPr>
            <p:spPr>
              <a:xfrm>
                <a:off x="8155857" y="739505"/>
                <a:ext cx="4036143" cy="156966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Завдання:</a:t>
                </a:r>
                <a:b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</a:br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Знайти обсяг продукції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𝑼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виробленої за проміжок часу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𝑻</m:t>
                        </m:r>
                      </m:e>
                    </m:d>
                  </m:oMath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FC58FA62-5AD3-47DC-99DC-0E10B6A665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5857" y="739505"/>
                <a:ext cx="4036143" cy="1569660"/>
              </a:xfrm>
              <a:prstGeom prst="rect">
                <a:avLst/>
              </a:prstGeom>
              <a:blipFill>
                <a:blip r:embed="rId3"/>
                <a:stretch>
                  <a:fillRect l="-604" t="-3101" r="-2719" b="-736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 descr="Зображення, що містить знімок екрана, кіт&#10;&#10;Автоматично згенерований опис">
            <a:extLst>
              <a:ext uri="{FF2B5EF4-FFF2-40B4-BE49-F238E27FC236}">
                <a16:creationId xmlns:a16="http://schemas.microsoft.com/office/drawing/2014/main" id="{6A9B1D96-907D-4188-B597-D7202B8369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4" r="45131"/>
          <a:stretch/>
        </p:blipFill>
        <p:spPr>
          <a:xfrm>
            <a:off x="0" y="622300"/>
            <a:ext cx="6689558" cy="62356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6437E41-70C4-4F0F-8F8A-0FFAA3B4D093}"/>
                  </a:ext>
                </a:extLst>
              </p:cNvPr>
              <p:cNvSpPr/>
              <p:nvPr/>
            </p:nvSpPr>
            <p:spPr>
              <a:xfrm>
                <a:off x="0" y="969477"/>
                <a:ext cx="4928135" cy="1815882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Продуктивність не змінюється протягом певного часу (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стала функція)</a:t>
                </a: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6437E41-70C4-4F0F-8F8A-0FFAA3B4D0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969477"/>
                <a:ext cx="4928135" cy="1815882"/>
              </a:xfrm>
              <a:prstGeom prst="rect">
                <a:avLst/>
              </a:prstGeom>
              <a:blipFill>
                <a:blip r:embed="rId5"/>
                <a:stretch>
                  <a:fillRect l="-2475" t="-3356" r="-4703" b="-838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02C509B0-2847-4DC6-BF78-8BD5C8D526C5}"/>
                  </a:ext>
                </a:extLst>
              </p:cNvPr>
              <p:cNvSpPr/>
              <p:nvPr/>
            </p:nvSpPr>
            <p:spPr>
              <a:xfrm>
                <a:off x="5435660" y="2262139"/>
                <a:ext cx="2289008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∆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𝑼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𝒕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∆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𝒕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02C509B0-2847-4DC6-BF78-8BD5C8D526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660" y="2262139"/>
                <a:ext cx="2289008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Стрілка: вигнута вгору 3">
            <a:extLst>
              <a:ext uri="{FF2B5EF4-FFF2-40B4-BE49-F238E27FC236}">
                <a16:creationId xmlns:a16="http://schemas.microsoft.com/office/drawing/2014/main" id="{594B8BEA-E5E0-4A94-BDBB-9DFA9499495D}"/>
              </a:ext>
            </a:extLst>
          </p:cNvPr>
          <p:cNvSpPr/>
          <p:nvPr/>
        </p:nvSpPr>
        <p:spPr>
          <a:xfrm>
            <a:off x="4400550" y="2864864"/>
            <a:ext cx="2289008" cy="731520"/>
          </a:xfrm>
          <a:prstGeom prst="curvedUpArrow">
            <a:avLst>
              <a:gd name="adj1" fmla="val 35362"/>
              <a:gd name="adj2" fmla="val 77296"/>
              <a:gd name="adj3" fmla="val 56579"/>
            </a:avLst>
          </a:prstGeom>
          <a:solidFill>
            <a:srgbClr val="2B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D6EAE69E-6256-4770-A66C-8C0F4D715E45}"/>
                  </a:ext>
                </a:extLst>
              </p:cNvPr>
              <p:cNvSpPr/>
              <p:nvPr/>
            </p:nvSpPr>
            <p:spPr>
              <a:xfrm>
                <a:off x="-1" y="3740149"/>
                <a:ext cx="4928135" cy="1384995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𝑼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обсяг продукції виробленої за деякий проміжок часу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+∆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D6EAE69E-6256-4770-A66C-8C0F4D715E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3740149"/>
                <a:ext cx="4928135" cy="1384995"/>
              </a:xfrm>
              <a:prstGeom prst="rect">
                <a:avLst/>
              </a:prstGeom>
              <a:blipFill>
                <a:blip r:embed="rId7"/>
                <a:stretch>
                  <a:fillRect t="-5286" b="-110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C11E3A7F-2C65-458A-A702-4DA706284286}"/>
                  </a:ext>
                </a:extLst>
              </p:cNvPr>
              <p:cNvSpPr/>
              <p:nvPr/>
            </p:nvSpPr>
            <p:spPr>
              <a:xfrm>
                <a:off x="5435661" y="3835580"/>
                <a:ext cx="3934482" cy="203132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Загальний випадок: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𝑼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≈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𝒕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</a:t>
                </a:r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𝒕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∈</m:t>
                      </m:r>
                      <m:d>
                        <m:dPr>
                          <m:begChr m:val="["/>
                          <m:endChr m:val="]"/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𝒕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𝒕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+∆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𝒕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C11E3A7F-2C65-458A-A702-4DA7062842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661" y="3835580"/>
                <a:ext cx="3934482" cy="2031325"/>
              </a:xfrm>
              <a:prstGeom prst="rect">
                <a:avLst/>
              </a:prstGeom>
              <a:blipFill>
                <a:blip r:embed="rId8"/>
                <a:stretch>
                  <a:fillRect l="-3256" r="-310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2">
            <a:extLst>
              <a:ext uri="{FF2B5EF4-FFF2-40B4-BE49-F238E27FC236}">
                <a16:creationId xmlns:a16="http://schemas.microsoft.com/office/drawing/2014/main" id="{2A4047A6-FFB2-49F5-9BC2-E8236D1CF44B}"/>
              </a:ext>
            </a:extLst>
          </p:cNvPr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BBEACA-BBBE-42C5-9D75-44EABF77E693}"/>
              </a:ext>
            </a:extLst>
          </p:cNvPr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Економічний зміст визначеного інтеграла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4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59259E-6 L -0.44609 -0.45209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-2261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FC58FA62-5AD3-47DC-99DC-0E10B6A665CC}"/>
                  </a:ext>
                </a:extLst>
              </p:cNvPr>
              <p:cNvSpPr/>
              <p:nvPr/>
            </p:nvSpPr>
            <p:spPr>
              <a:xfrm>
                <a:off x="8155857" y="739505"/>
                <a:ext cx="4036143" cy="156966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Завдання:</a:t>
                </a:r>
                <a:b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</a:br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Знайти обсяг продукції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𝑼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виробленої за проміжок часу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𝑻</m:t>
                        </m:r>
                      </m:e>
                    </m:d>
                  </m:oMath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FC58FA62-5AD3-47DC-99DC-0E10B6A665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5857" y="739505"/>
                <a:ext cx="4036143" cy="1569660"/>
              </a:xfrm>
              <a:prstGeom prst="rect">
                <a:avLst/>
              </a:prstGeom>
              <a:blipFill>
                <a:blip r:embed="rId2"/>
                <a:stretch>
                  <a:fillRect l="-604" t="-3101" r="-2719" b="-736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2">
            <a:extLst>
              <a:ext uri="{FF2B5EF4-FFF2-40B4-BE49-F238E27FC236}">
                <a16:creationId xmlns:a16="http://schemas.microsoft.com/office/drawing/2014/main" id="{2A4047A6-FFB2-49F5-9BC2-E8236D1CF44B}"/>
              </a:ext>
            </a:extLst>
          </p:cNvPr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BBEACA-BBBE-42C5-9D75-44EABF77E693}"/>
              </a:ext>
            </a:extLst>
          </p:cNvPr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Економічний зміст визначеного інтеграла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E6008007-3550-4A97-819B-5403471D4476}"/>
                  </a:ext>
                </a:extLst>
              </p:cNvPr>
              <p:cNvSpPr/>
              <p:nvPr/>
            </p:nvSpPr>
            <p:spPr>
              <a:xfrm>
                <a:off x="0" y="746804"/>
                <a:ext cx="3934482" cy="203132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Загальний випадок: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𝑼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≈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𝒕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</a:t>
                </a:r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𝒕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∈</m:t>
                      </m:r>
                      <m:d>
                        <m:dPr>
                          <m:begChr m:val="["/>
                          <m:endChr m:val="]"/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𝒕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𝒕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+∆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𝒕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E6008007-3550-4A97-819B-5403471D44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46804"/>
                <a:ext cx="3934482" cy="2031325"/>
              </a:xfrm>
              <a:prstGeom prst="rect">
                <a:avLst/>
              </a:prstGeom>
              <a:blipFill>
                <a:blip r:embed="rId3"/>
                <a:stretch>
                  <a:fillRect l="-3101" r="-310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Пряма сполучна лінія 8">
            <a:extLst>
              <a:ext uri="{FF2B5EF4-FFF2-40B4-BE49-F238E27FC236}">
                <a16:creationId xmlns:a16="http://schemas.microsoft.com/office/drawing/2014/main" id="{B38434F4-43D0-4A32-851E-F7B03F87C38C}"/>
              </a:ext>
            </a:extLst>
          </p:cNvPr>
          <p:cNvCxnSpPr>
            <a:cxnSpLocks/>
          </p:cNvCxnSpPr>
          <p:nvPr/>
        </p:nvCxnSpPr>
        <p:spPr>
          <a:xfrm>
            <a:off x="747251" y="3667432"/>
            <a:ext cx="4513007" cy="0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 сполучна лінія 18">
            <a:extLst>
              <a:ext uri="{FF2B5EF4-FFF2-40B4-BE49-F238E27FC236}">
                <a16:creationId xmlns:a16="http://schemas.microsoft.com/office/drawing/2014/main" id="{602205D6-F2DD-4CEC-8AC2-ED8DA2D9B132}"/>
              </a:ext>
            </a:extLst>
          </p:cNvPr>
          <p:cNvCxnSpPr>
            <a:cxnSpLocks/>
          </p:cNvCxnSpPr>
          <p:nvPr/>
        </p:nvCxnSpPr>
        <p:spPr>
          <a:xfrm>
            <a:off x="747251" y="3547617"/>
            <a:ext cx="0" cy="266700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 сполучна лінія 19">
            <a:extLst>
              <a:ext uri="{FF2B5EF4-FFF2-40B4-BE49-F238E27FC236}">
                <a16:creationId xmlns:a16="http://schemas.microsoft.com/office/drawing/2014/main" id="{D049974F-F244-4EFC-A29C-F2F570CEF645}"/>
              </a:ext>
            </a:extLst>
          </p:cNvPr>
          <p:cNvCxnSpPr>
            <a:cxnSpLocks/>
          </p:cNvCxnSpPr>
          <p:nvPr/>
        </p:nvCxnSpPr>
        <p:spPr>
          <a:xfrm>
            <a:off x="1445751" y="3547617"/>
            <a:ext cx="0" cy="266700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 сполучна лінія 22">
            <a:extLst>
              <a:ext uri="{FF2B5EF4-FFF2-40B4-BE49-F238E27FC236}">
                <a16:creationId xmlns:a16="http://schemas.microsoft.com/office/drawing/2014/main" id="{BE2281B1-125F-4D75-A4E6-3820B96BC094}"/>
              </a:ext>
            </a:extLst>
          </p:cNvPr>
          <p:cNvCxnSpPr>
            <a:cxnSpLocks/>
          </p:cNvCxnSpPr>
          <p:nvPr/>
        </p:nvCxnSpPr>
        <p:spPr>
          <a:xfrm>
            <a:off x="2144251" y="3547617"/>
            <a:ext cx="0" cy="266700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 сполучна лінія 23">
            <a:extLst>
              <a:ext uri="{FF2B5EF4-FFF2-40B4-BE49-F238E27FC236}">
                <a16:creationId xmlns:a16="http://schemas.microsoft.com/office/drawing/2014/main" id="{677AEDD8-2B54-4C87-8040-DBE25C524E40}"/>
              </a:ext>
            </a:extLst>
          </p:cNvPr>
          <p:cNvCxnSpPr/>
          <p:nvPr/>
        </p:nvCxnSpPr>
        <p:spPr>
          <a:xfrm>
            <a:off x="5260258" y="3534082"/>
            <a:ext cx="0" cy="266700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 сполучна лінія 24">
            <a:extLst>
              <a:ext uri="{FF2B5EF4-FFF2-40B4-BE49-F238E27FC236}">
                <a16:creationId xmlns:a16="http://schemas.microsoft.com/office/drawing/2014/main" id="{6B7617A1-EDCE-4552-A5E9-9F36AB7BFA6D}"/>
              </a:ext>
            </a:extLst>
          </p:cNvPr>
          <p:cNvCxnSpPr/>
          <p:nvPr/>
        </p:nvCxnSpPr>
        <p:spPr>
          <a:xfrm>
            <a:off x="4559983" y="3534082"/>
            <a:ext cx="0" cy="266700"/>
          </a:xfrm>
          <a:prstGeom prst="line">
            <a:avLst/>
          </a:prstGeom>
          <a:ln w="1905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B5BC2DE-9357-4A82-8A2D-EC84A0D25D93}"/>
                  </a:ext>
                </a:extLst>
              </p:cNvPr>
              <p:cNvSpPr txBox="1"/>
              <p:nvPr/>
            </p:nvSpPr>
            <p:spPr>
              <a:xfrm>
                <a:off x="408591" y="3881746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B5BC2DE-9357-4A82-8A2D-EC84A0D25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591" y="3881746"/>
                <a:ext cx="673769" cy="400110"/>
              </a:xfrm>
              <a:prstGeom prst="rect">
                <a:avLst/>
              </a:prstGeom>
              <a:blipFill>
                <a:blip r:embed="rId4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D66C54F-5139-4137-9D7D-8081A2FE6EB2}"/>
                  </a:ext>
                </a:extLst>
              </p:cNvPr>
              <p:cNvSpPr txBox="1"/>
              <p:nvPr/>
            </p:nvSpPr>
            <p:spPr>
              <a:xfrm>
                <a:off x="1108866" y="3881746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D66C54F-5139-4137-9D7D-8081A2FE6E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8866" y="3881746"/>
                <a:ext cx="673769" cy="400110"/>
              </a:xfrm>
              <a:prstGeom prst="rect">
                <a:avLst/>
              </a:prstGeom>
              <a:blipFill>
                <a:blip r:embed="rId5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320CFFD-A0EF-485B-9F48-38C58C101A23}"/>
                  </a:ext>
                </a:extLst>
              </p:cNvPr>
              <p:cNvSpPr txBox="1"/>
              <p:nvPr/>
            </p:nvSpPr>
            <p:spPr>
              <a:xfrm>
                <a:off x="1807366" y="3881746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320CFFD-A0EF-485B-9F48-38C58C101A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7366" y="3881746"/>
                <a:ext cx="673769" cy="400110"/>
              </a:xfrm>
              <a:prstGeom prst="rect">
                <a:avLst/>
              </a:prstGeom>
              <a:blipFill>
                <a:blip r:embed="rId6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E3A2EFA-9376-44F8-97BE-4598F757286A}"/>
                  </a:ext>
                </a:extLst>
              </p:cNvPr>
              <p:cNvSpPr txBox="1"/>
              <p:nvPr/>
            </p:nvSpPr>
            <p:spPr>
              <a:xfrm>
                <a:off x="4923373" y="3881746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E3A2EFA-9376-44F8-97BE-4598F75728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3373" y="3881746"/>
                <a:ext cx="673769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46E4574-D28E-4C89-9510-07C1E3F2874C}"/>
                  </a:ext>
                </a:extLst>
              </p:cNvPr>
              <p:cNvSpPr txBox="1"/>
              <p:nvPr/>
            </p:nvSpPr>
            <p:spPr>
              <a:xfrm>
                <a:off x="4223098" y="3881746"/>
                <a:ext cx="6737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uk-UA" sz="16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46E4574-D28E-4C89-9510-07C1E3F287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098" y="3881746"/>
                <a:ext cx="673769" cy="400110"/>
              </a:xfrm>
              <a:prstGeom prst="rect">
                <a:avLst/>
              </a:prstGeom>
              <a:blipFill>
                <a:blip r:embed="rId8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7">
                <a:extLst>
                  <a:ext uri="{FF2B5EF4-FFF2-40B4-BE49-F238E27FC236}">
                    <a16:creationId xmlns:a16="http://schemas.microsoft.com/office/drawing/2014/main" id="{8B7C4A0A-FDAF-491B-BFEE-6014C7980D7B}"/>
                  </a:ext>
                </a:extLst>
              </p:cNvPr>
              <p:cNvSpPr/>
              <p:nvPr/>
            </p:nvSpPr>
            <p:spPr>
              <a:xfrm>
                <a:off x="149009" y="4558664"/>
                <a:ext cx="1192931" cy="52322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1" name="Прямоугольник 7">
                <a:extLst>
                  <a:ext uri="{FF2B5EF4-FFF2-40B4-BE49-F238E27FC236}">
                    <a16:creationId xmlns:a16="http://schemas.microsoft.com/office/drawing/2014/main" id="{8B7C4A0A-FDAF-491B-BFEE-6014C7980D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009" y="4558664"/>
                <a:ext cx="119293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49BAB6D5-3BF4-4917-8DD8-08EBF21289B7}"/>
                  </a:ext>
                </a:extLst>
              </p:cNvPr>
              <p:cNvSpPr/>
              <p:nvPr/>
            </p:nvSpPr>
            <p:spPr>
              <a:xfrm>
                <a:off x="4559983" y="4558664"/>
                <a:ext cx="1296739" cy="52322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49BAB6D5-3BF4-4917-8DD8-08EBF21289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983" y="4558664"/>
                <a:ext cx="1296739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9AF6702-D56C-447A-9CBF-6918579AEC1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35" name="Прямоугольник 7">
            <a:extLst>
              <a:ext uri="{FF2B5EF4-FFF2-40B4-BE49-F238E27FC236}">
                <a16:creationId xmlns:a16="http://schemas.microsoft.com/office/drawing/2014/main" id="{9F032DAB-51D7-4CDF-B082-39E54B33CD2B}"/>
              </a:ext>
            </a:extLst>
          </p:cNvPr>
          <p:cNvSpPr/>
          <p:nvPr/>
        </p:nvSpPr>
        <p:spPr>
          <a:xfrm>
            <a:off x="4223098" y="6012882"/>
            <a:ext cx="6991033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загальний обсяг продукції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FD268A43-9ABB-486A-A247-1B11357AC11B}"/>
                  </a:ext>
                </a:extLst>
              </p:cNvPr>
              <p:cNvSpPr/>
              <p:nvPr/>
            </p:nvSpPr>
            <p:spPr>
              <a:xfrm>
                <a:off x="6519658" y="2957066"/>
                <a:ext cx="5672342" cy="156966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∆</m:t>
                      </m:r>
                      <m:sSub>
                        <m:sSubPr>
                          <m:ctrlPr>
                            <a:rPr lang="uk-UA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𝑼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𝒌</m:t>
                          </m:r>
                        </m:sub>
                      </m:sSub>
                      <m:r>
                        <a:rPr lang="uk-UA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≈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𝒌</m:t>
                              </m:r>
                            </m:sub>
                          </m:sSub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∆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𝒕</m:t>
                      </m:r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uk-UA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sSub>
                      <m:sSubPr>
                        <m:ctrlPr>
                          <a:rPr lang="uk-UA" sz="24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𝑼</m:t>
                        </m:r>
                      </m:e>
                      <m:sub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обсяг продукції виробленої за проміжок часу </a:t>
                </a:r>
                <a14:m>
                  <m:oMath xmlns:m="http://schemas.openxmlformats.org/officeDocument/2006/math">
                    <m:r>
                      <a:rPr lang="uk-UA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∆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𝒕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𝒌</m:t>
                            </m:r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𝒌</m:t>
                            </m:r>
                          </m:sub>
                        </m:sSub>
                      </m:e>
                    </m:d>
                  </m:oMath>
                </a14:m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</a:t>
                </a:r>
              </a:p>
              <a:p>
                <a:pPr algn="ctr"/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</m:t>
                        </m:r>
                      </m:sub>
                    </m:sSub>
                    <m:r>
                      <a:rPr lang="uk-UA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uk-UA" sz="24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uk-UA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𝒌</m:t>
                            </m:r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𝒕</m:t>
                            </m:r>
                          </m:e>
                          <m:sub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𝒌</m:t>
                            </m:r>
                          </m:sub>
                        </m:sSub>
                      </m:e>
                    </m:d>
                  </m:oMath>
                </a14:m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,…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FD268A43-9ABB-486A-A247-1B11357AC1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9658" y="2957066"/>
                <a:ext cx="5672342" cy="1569660"/>
              </a:xfrm>
              <a:prstGeom prst="rect">
                <a:avLst/>
              </a:prstGeom>
              <a:blipFill>
                <a:blip r:embed="rId12"/>
                <a:stretch>
                  <a:fillRect r="-1182" b="-7364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7">
                <a:extLst>
                  <a:ext uri="{FF2B5EF4-FFF2-40B4-BE49-F238E27FC236}">
                    <a16:creationId xmlns:a16="http://schemas.microsoft.com/office/drawing/2014/main" id="{E21E9ABA-F8A1-422B-8907-502529BC6EA7}"/>
                  </a:ext>
                </a:extLst>
              </p:cNvPr>
              <p:cNvSpPr/>
              <p:nvPr/>
            </p:nvSpPr>
            <p:spPr>
              <a:xfrm>
                <a:off x="6511060" y="2957066"/>
                <a:ext cx="4933690" cy="126662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𝑼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≈</m:t>
                      </m:r>
                      <m:nary>
                        <m:naryPr>
                          <m:chr m:val="∑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=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𝒏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𝑼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𝒌</m:t>
                              </m:r>
                            </m:sub>
                          </m:sSub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=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𝒏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𝒌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∆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𝒕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Прямоугольник 7">
                <a:extLst>
                  <a:ext uri="{FF2B5EF4-FFF2-40B4-BE49-F238E27FC236}">
                    <a16:creationId xmlns:a16="http://schemas.microsoft.com/office/drawing/2014/main" id="{E21E9ABA-F8A1-422B-8907-502529BC6E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1060" y="2957066"/>
                <a:ext cx="4933690" cy="126662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744FC5D-86D4-4B57-A4CA-3AA35DF933E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865" y="5632068"/>
            <a:ext cx="1124957" cy="1124957"/>
          </a:xfrm>
          <a:prstGeom prst="rect">
            <a:avLst/>
          </a:prstGeom>
        </p:spPr>
      </p:pic>
      <p:grpSp>
        <p:nvGrpSpPr>
          <p:cNvPr id="36" name="Групувати 35">
            <a:extLst>
              <a:ext uri="{FF2B5EF4-FFF2-40B4-BE49-F238E27FC236}">
                <a16:creationId xmlns:a16="http://schemas.microsoft.com/office/drawing/2014/main" id="{84F512AF-AF15-486E-97DF-346B9BB072CE}"/>
              </a:ext>
            </a:extLst>
          </p:cNvPr>
          <p:cNvGrpSpPr/>
          <p:nvPr/>
        </p:nvGrpSpPr>
        <p:grpSpPr>
          <a:xfrm>
            <a:off x="4901381" y="4326412"/>
            <a:ext cx="5982271" cy="2266950"/>
            <a:chOff x="6699566" y="4288379"/>
            <a:chExt cx="4405312" cy="2266950"/>
          </a:xfrm>
        </p:grpSpPr>
        <p:pic>
          <p:nvPicPr>
            <p:cNvPr id="37" name="Рисунок 36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91BF5CB1-E430-4128-A8A0-2C1CA05F3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7B4D554F-6DD6-47AD-8417-92043B7A1824}"/>
                    </a:ext>
                  </a:extLst>
                </p:cNvPr>
                <p:cNvSpPr txBox="1"/>
                <p:nvPr/>
              </p:nvSpPr>
              <p:spPr>
                <a:xfrm>
                  <a:off x="7163806" y="4716359"/>
                  <a:ext cx="3352800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Якщо </a:t>
                  </a:r>
                  <a14:m>
                    <m:oMath xmlns:m="http://schemas.openxmlformats.org/officeDocument/2006/math">
                      <m:r>
                        <a:rPr lang="uk-UA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∆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𝒕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→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a14:m>
                  <a:r>
                    <a:rPr lang="uk-UA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, то кожна з використаних наближених </a:t>
                  </a:r>
                  <a:r>
                    <a:rPr lang="uk-UA" sz="2400" b="1" dirty="0" err="1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рівностей</a:t>
                  </a:r>
                  <a:r>
                    <a:rPr lang="uk-UA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буде точнішою</a:t>
                  </a:r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7B4D554F-6DD6-47AD-8417-92043B7A18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63806" y="4716359"/>
                  <a:ext cx="3352800" cy="1200329"/>
                </a:xfrm>
                <a:prstGeom prst="rect">
                  <a:avLst/>
                </a:prstGeom>
                <a:blipFill>
                  <a:blip r:embed="rId16"/>
                  <a:stretch>
                    <a:fillRect l="-1473" t="-4569" r="-3614" b="-10660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7">
                <a:extLst>
                  <a:ext uri="{FF2B5EF4-FFF2-40B4-BE49-F238E27FC236}">
                    <a16:creationId xmlns:a16="http://schemas.microsoft.com/office/drawing/2014/main" id="{EC91FF82-F749-4BAC-8A6A-B0E598FA16D4}"/>
                  </a:ext>
                </a:extLst>
              </p:cNvPr>
              <p:cNvSpPr/>
              <p:nvPr/>
            </p:nvSpPr>
            <p:spPr>
              <a:xfrm>
                <a:off x="289510" y="4765144"/>
                <a:ext cx="3933588" cy="126662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𝑼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chr m:val="∑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𝒌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sub>
                            <m: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𝒏</m:t>
                              </m:r>
                            </m:sup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𝒕</m:t>
                                      </m:r>
                                    </m:e>
                                    <m:sub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𝒌</m:t>
                                      </m:r>
                                    </m:sub>
                                  </m:sSub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∆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𝒕</m:t>
                                  </m:r>
                                </m:e>
                              </m:d>
                            </m:e>
                          </m:nary>
                        </m:e>
                      </m:func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Прямоугольник 7">
                <a:extLst>
                  <a:ext uri="{FF2B5EF4-FFF2-40B4-BE49-F238E27FC236}">
                    <a16:creationId xmlns:a16="http://schemas.microsoft.com/office/drawing/2014/main" id="{EC91FF82-F749-4BAC-8A6A-B0E598FA16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10" y="4765144"/>
                <a:ext cx="3933588" cy="126662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Групувати 39">
            <a:extLst>
              <a:ext uri="{FF2B5EF4-FFF2-40B4-BE49-F238E27FC236}">
                <a16:creationId xmlns:a16="http://schemas.microsoft.com/office/drawing/2014/main" id="{0605B09D-A68C-4337-85F4-4AC7733435E4}"/>
              </a:ext>
            </a:extLst>
          </p:cNvPr>
          <p:cNvGrpSpPr/>
          <p:nvPr/>
        </p:nvGrpSpPr>
        <p:grpSpPr>
          <a:xfrm>
            <a:off x="4856998" y="4062006"/>
            <a:ext cx="5982271" cy="2534062"/>
            <a:chOff x="6699566" y="4288379"/>
            <a:chExt cx="4405312" cy="2266950"/>
          </a:xfrm>
        </p:grpSpPr>
        <p:pic>
          <p:nvPicPr>
            <p:cNvPr id="41" name="Рисунок 40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CA7EFA84-84FC-4C3F-9E2D-B51C633B2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008BB7B1-2FF7-4822-9DD0-D08785CF7786}"/>
                    </a:ext>
                  </a:extLst>
                </p:cNvPr>
                <p:cNvSpPr txBox="1"/>
                <p:nvPr/>
              </p:nvSpPr>
              <p:spPr>
                <a:xfrm>
                  <a:off x="7163806" y="4716359"/>
                  <a:ext cx="3352800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𝒕</m:t>
                          </m:r>
                        </m:e>
                      </m:d>
                    </m:oMath>
                  </a14:m>
                  <a:r>
                    <a:rPr lang="uk-UA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- продуктивність праці в момент часу </a:t>
                  </a:r>
                  <a14:m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𝒕</m:t>
                      </m:r>
                    </m:oMath>
                  </a14:m>
                  <a:r>
                    <a:rPr lang="uk-UA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𝑼</m:t>
                      </m:r>
                    </m:oMath>
                  </a14:m>
                  <a:r>
                    <a:rPr lang="en-US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– </a:t>
                  </a:r>
                  <a:r>
                    <a:rPr lang="uk-UA" sz="24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 обсяг виробленої продукції за проміжок </a:t>
                  </a:r>
                  <a14:m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uk-UA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</m:t>
                          </m:r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𝑻</m:t>
                          </m:r>
                        </m:e>
                      </m:d>
                    </m:oMath>
                  </a14:m>
                  <a:endParaRPr lang="uk-UA" sz="24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008BB7B1-2FF7-4822-9DD0-D08785CF77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63806" y="4716359"/>
                  <a:ext cx="3352800" cy="1569660"/>
                </a:xfrm>
                <a:prstGeom prst="rect">
                  <a:avLst/>
                </a:prstGeom>
                <a:blipFill>
                  <a:blip r:embed="rId18"/>
                  <a:stretch>
                    <a:fillRect l="-268" t="-3125" r="-3213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Прямоугольник 7">
                <a:extLst>
                  <a:ext uri="{FF2B5EF4-FFF2-40B4-BE49-F238E27FC236}">
                    <a16:creationId xmlns:a16="http://schemas.microsoft.com/office/drawing/2014/main" id="{E7455C71-D620-4723-ACED-D3DFF4449B85}"/>
                  </a:ext>
                </a:extLst>
              </p:cNvPr>
              <p:cNvSpPr/>
              <p:nvPr/>
            </p:nvSpPr>
            <p:spPr>
              <a:xfrm>
                <a:off x="951404" y="4680408"/>
                <a:ext cx="2809725" cy="143609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𝑼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𝑻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𝒅𝒕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3" name="Прямоугольник 7">
                <a:extLst>
                  <a:ext uri="{FF2B5EF4-FFF2-40B4-BE49-F238E27FC236}">
                    <a16:creationId xmlns:a16="http://schemas.microsoft.com/office/drawing/2014/main" id="{E7455C71-D620-4723-ACED-D3DFF4449B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404" y="4680408"/>
                <a:ext cx="2809725" cy="1436099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 descr="Зображення, що містить знімок екрана, знак, вулиця, зелений&#10;&#10;Автоматично згенерований опис">
            <a:extLst>
              <a:ext uri="{FF2B5EF4-FFF2-40B4-BE49-F238E27FC236}">
                <a16:creationId xmlns:a16="http://schemas.microsoft.com/office/drawing/2014/main" id="{6FCC5EEE-B55A-4FB9-B1B7-146A360EE4E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" y="0"/>
            <a:ext cx="12192000" cy="6858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DD7770EA-BD49-4CA7-94CA-299AF544851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865" y="5632068"/>
            <a:ext cx="1124957" cy="1124957"/>
          </a:xfrm>
          <a:prstGeom prst="rect">
            <a:avLst/>
          </a:prstGeom>
        </p:spPr>
      </p:pic>
      <p:grpSp>
        <p:nvGrpSpPr>
          <p:cNvPr id="49" name="Групувати 48">
            <a:extLst>
              <a:ext uri="{FF2B5EF4-FFF2-40B4-BE49-F238E27FC236}">
                <a16:creationId xmlns:a16="http://schemas.microsoft.com/office/drawing/2014/main" id="{B4575E6C-3F35-4E04-82C0-D0CF8A2EEB3C}"/>
              </a:ext>
            </a:extLst>
          </p:cNvPr>
          <p:cNvGrpSpPr/>
          <p:nvPr/>
        </p:nvGrpSpPr>
        <p:grpSpPr>
          <a:xfrm>
            <a:off x="5856723" y="4812632"/>
            <a:ext cx="5026930" cy="1780730"/>
            <a:chOff x="6699566" y="4288379"/>
            <a:chExt cx="4405312" cy="2266950"/>
          </a:xfrm>
          <a:effectLst>
            <a:glow rad="63500">
              <a:schemeClr val="bg1">
                <a:alpha val="36000"/>
              </a:schemeClr>
            </a:glow>
          </a:effectLst>
        </p:grpSpPr>
        <p:pic>
          <p:nvPicPr>
            <p:cNvPr id="50" name="Рисунок 49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7D37A696-F91D-4B5D-A906-CF7286626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ED80992-DC93-4F28-BAD4-29745D4F5A82}"/>
                </a:ext>
              </a:extLst>
            </p:cNvPr>
            <p:cNvSpPr txBox="1"/>
            <p:nvPr/>
          </p:nvSpPr>
          <p:spPr>
            <a:xfrm>
              <a:off x="7235992" y="4753902"/>
              <a:ext cx="3352800" cy="1528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Інші застосування інтегралів в економіці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угольник 7">
                <a:extLst>
                  <a:ext uri="{FF2B5EF4-FFF2-40B4-BE49-F238E27FC236}">
                    <a16:creationId xmlns:a16="http://schemas.microsoft.com/office/drawing/2014/main" id="{F91B7D2C-2863-4576-BA18-F875F7BBAC57}"/>
                  </a:ext>
                </a:extLst>
              </p:cNvPr>
              <p:cNvSpPr/>
              <p:nvPr/>
            </p:nvSpPr>
            <p:spPr>
              <a:xfrm>
                <a:off x="171018" y="1889056"/>
                <a:ext cx="5178945" cy="954107"/>
              </a:xfrm>
              <a:prstGeom prst="rect">
                <a:avLst/>
              </a:prstGeom>
              <a:solidFill>
                <a:srgbClr val="EE7E3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𝚷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дисконтована вартість грошового потоку</a:t>
                </a:r>
              </a:p>
            </p:txBody>
          </p:sp>
        </mc:Choice>
        <mc:Fallback xmlns="">
          <p:sp>
            <p:nvSpPr>
              <p:cNvPr id="52" name="Прямоугольник 7">
                <a:extLst>
                  <a:ext uri="{FF2B5EF4-FFF2-40B4-BE49-F238E27FC236}">
                    <a16:creationId xmlns:a16="http://schemas.microsoft.com/office/drawing/2014/main" id="{F91B7D2C-2863-4576-BA18-F875F7BBAC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018" y="1889056"/>
                <a:ext cx="5178945" cy="954107"/>
              </a:xfrm>
              <a:prstGeom prst="rect">
                <a:avLst/>
              </a:prstGeom>
              <a:blipFill>
                <a:blip r:embed="rId21"/>
                <a:stretch>
                  <a:fillRect t="-7692" r="-3765" b="-1730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7">
                <a:extLst>
                  <a:ext uri="{FF2B5EF4-FFF2-40B4-BE49-F238E27FC236}">
                    <a16:creationId xmlns:a16="http://schemas.microsoft.com/office/drawing/2014/main" id="{04558887-4D8B-4693-816D-A8160F4B6632}"/>
                  </a:ext>
                </a:extLst>
              </p:cNvPr>
              <p:cNvSpPr/>
              <p:nvPr/>
            </p:nvSpPr>
            <p:spPr>
              <a:xfrm>
                <a:off x="171017" y="3057476"/>
                <a:ext cx="5178945" cy="954107"/>
              </a:xfrm>
              <a:prstGeom prst="rect">
                <a:avLst/>
              </a:prstGeom>
              <a:solidFill>
                <a:srgbClr val="EE7E3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швидкість грошового потоку</a:t>
                </a:r>
              </a:p>
            </p:txBody>
          </p:sp>
        </mc:Choice>
        <mc:Fallback xmlns="">
          <p:sp>
            <p:nvSpPr>
              <p:cNvPr id="53" name="Прямоугольник 7">
                <a:extLst>
                  <a:ext uri="{FF2B5EF4-FFF2-40B4-BE49-F238E27FC236}">
                    <a16:creationId xmlns:a16="http://schemas.microsoft.com/office/drawing/2014/main" id="{04558887-4D8B-4693-816D-A8160F4B66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017" y="3057476"/>
                <a:ext cx="5178945" cy="954107"/>
              </a:xfrm>
              <a:prstGeom prst="rect">
                <a:avLst/>
              </a:prstGeom>
              <a:blipFill>
                <a:blip r:embed="rId22"/>
                <a:stretch>
                  <a:fillRect t="-7692" r="-706" b="-1730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>
                <a:extLst>
                  <a:ext uri="{FF2B5EF4-FFF2-40B4-BE49-F238E27FC236}">
                    <a16:creationId xmlns:a16="http://schemas.microsoft.com/office/drawing/2014/main" id="{D53C3D92-35D5-4992-B320-7665F881A144}"/>
                  </a:ext>
                </a:extLst>
              </p:cNvPr>
              <p:cNvSpPr/>
              <p:nvPr/>
            </p:nvSpPr>
            <p:spPr>
              <a:xfrm>
                <a:off x="999061" y="1889055"/>
                <a:ext cx="3516290" cy="143609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𝚷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𝑻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𝑰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𝒕</m:t>
                              </m:r>
                            </m:e>
                          </m:d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𝒆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𝒑𝒕</m:t>
                              </m:r>
                            </m:sup>
                          </m:s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𝒅𝒕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Прямоугольник 7">
                <a:extLst>
                  <a:ext uri="{FF2B5EF4-FFF2-40B4-BE49-F238E27FC236}">
                    <a16:creationId xmlns:a16="http://schemas.microsoft.com/office/drawing/2014/main" id="{D53C3D92-35D5-4992-B320-7665F881A1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9061" y="1889055"/>
                <a:ext cx="3516290" cy="1436099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>
                <a:extLst>
                  <a:ext uri="{FF2B5EF4-FFF2-40B4-BE49-F238E27FC236}">
                    <a16:creationId xmlns:a16="http://schemas.microsoft.com/office/drawing/2014/main" id="{8A550E76-4F54-412F-98E0-A470C18BEF3C}"/>
                  </a:ext>
                </a:extLst>
              </p:cNvPr>
              <p:cNvSpPr/>
              <p:nvPr/>
            </p:nvSpPr>
            <p:spPr>
              <a:xfrm>
                <a:off x="171016" y="4224202"/>
                <a:ext cx="5178945" cy="954107"/>
              </a:xfrm>
              <a:prstGeom prst="rect">
                <a:avLst/>
              </a:prstGeom>
              <a:solidFill>
                <a:srgbClr val="EE7E3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𝒑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річна відсоткова ставка</a:t>
                </a:r>
              </a:p>
            </p:txBody>
          </p:sp>
        </mc:Choice>
        <mc:Fallback xmlns="">
          <p:sp>
            <p:nvSpPr>
              <p:cNvPr id="55" name="Прямоугольник 7">
                <a:extLst>
                  <a:ext uri="{FF2B5EF4-FFF2-40B4-BE49-F238E27FC236}">
                    <a16:creationId xmlns:a16="http://schemas.microsoft.com/office/drawing/2014/main" id="{8A550E76-4F54-412F-98E0-A470C18BEF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016" y="4224202"/>
                <a:ext cx="5178945" cy="954107"/>
              </a:xfrm>
              <a:prstGeom prst="rect">
                <a:avLst/>
              </a:prstGeom>
              <a:blipFill>
                <a:blip r:embed="rId24"/>
                <a:stretch>
                  <a:fillRect t="-7692" b="-1730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7">
                <a:extLst>
                  <a:ext uri="{FF2B5EF4-FFF2-40B4-BE49-F238E27FC236}">
                    <a16:creationId xmlns:a16="http://schemas.microsoft.com/office/drawing/2014/main" id="{4FC0B60D-2BE5-40C0-96E2-67405A256FB2}"/>
                  </a:ext>
                </a:extLst>
              </p:cNvPr>
              <p:cNvSpPr/>
              <p:nvPr/>
            </p:nvSpPr>
            <p:spPr>
              <a:xfrm>
                <a:off x="167766" y="5439054"/>
                <a:ext cx="5178945" cy="523220"/>
              </a:xfrm>
              <a:prstGeom prst="rect">
                <a:avLst/>
              </a:prstGeom>
              <a:solidFill>
                <a:srgbClr val="EE7E3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час</a:t>
                </a:r>
              </a:p>
            </p:txBody>
          </p:sp>
        </mc:Choice>
        <mc:Fallback xmlns="">
          <p:sp>
            <p:nvSpPr>
              <p:cNvPr id="56" name="Прямоугольник 7">
                <a:extLst>
                  <a:ext uri="{FF2B5EF4-FFF2-40B4-BE49-F238E27FC236}">
                    <a16:creationId xmlns:a16="http://schemas.microsoft.com/office/drawing/2014/main" id="{4FC0B60D-2BE5-40C0-96E2-67405A256F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766" y="5439054"/>
                <a:ext cx="5178945" cy="523220"/>
              </a:xfrm>
              <a:prstGeom prst="rect">
                <a:avLst/>
              </a:prstGeom>
              <a:blipFill>
                <a:blip r:embed="rId25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7">
                <a:extLst>
                  <a:ext uri="{FF2B5EF4-FFF2-40B4-BE49-F238E27FC236}">
                    <a16:creationId xmlns:a16="http://schemas.microsoft.com/office/drawing/2014/main" id="{42115DB7-1694-4E54-BF7B-9DCD15442950}"/>
                  </a:ext>
                </a:extLst>
              </p:cNvPr>
              <p:cNvSpPr/>
              <p:nvPr/>
            </p:nvSpPr>
            <p:spPr>
              <a:xfrm>
                <a:off x="6237425" y="3191061"/>
                <a:ext cx="5562080" cy="461665"/>
              </a:xfrm>
              <a:prstGeom prst="rect">
                <a:avLst/>
              </a:prstGeom>
              <a:solidFill>
                <a:srgbClr val="68A04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𝒒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кількість товару</a:t>
                </a:r>
              </a:p>
            </p:txBody>
          </p:sp>
        </mc:Choice>
        <mc:Fallback xmlns="">
          <p:sp>
            <p:nvSpPr>
              <p:cNvPr id="57" name="Прямоугольник 7">
                <a:extLst>
                  <a:ext uri="{FF2B5EF4-FFF2-40B4-BE49-F238E27FC236}">
                    <a16:creationId xmlns:a16="http://schemas.microsoft.com/office/drawing/2014/main" id="{42115DB7-1694-4E54-BF7B-9DCD154429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425" y="3191061"/>
                <a:ext cx="5562080" cy="461665"/>
              </a:xfrm>
              <a:prstGeom prst="rect">
                <a:avLst/>
              </a:prstGeom>
              <a:blipFill>
                <a:blip r:embed="rId26"/>
                <a:stretch>
                  <a:fillRect t="-11842" b="-2763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угольник 7">
                <a:extLst>
                  <a:ext uri="{FF2B5EF4-FFF2-40B4-BE49-F238E27FC236}">
                    <a16:creationId xmlns:a16="http://schemas.microsoft.com/office/drawing/2014/main" id="{147A8C4D-3912-4B8D-9A5B-7931B98C139E}"/>
                  </a:ext>
                </a:extLst>
              </p:cNvPr>
              <p:cNvSpPr/>
              <p:nvPr/>
            </p:nvSpPr>
            <p:spPr>
              <a:xfrm>
                <a:off x="6237424" y="3814317"/>
                <a:ext cx="5562079" cy="1200329"/>
              </a:xfrm>
              <a:prstGeom prst="rect">
                <a:avLst/>
              </a:prstGeom>
              <a:solidFill>
                <a:srgbClr val="68A04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𝒑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ціна товару (вартість одиниці),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uk-UA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𝒑</m:t>
                            </m:r>
                          </m:e>
                          <m:sub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𝟎</m:t>
                            </m:r>
                          </m:sub>
                        </m:sSub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 точка рівноваги попиту і пропозиції</a:t>
                </a:r>
              </a:p>
            </p:txBody>
          </p:sp>
        </mc:Choice>
        <mc:Fallback xmlns="">
          <p:sp>
            <p:nvSpPr>
              <p:cNvPr id="58" name="Прямоугольник 7">
                <a:extLst>
                  <a:ext uri="{FF2B5EF4-FFF2-40B4-BE49-F238E27FC236}">
                    <a16:creationId xmlns:a16="http://schemas.microsoft.com/office/drawing/2014/main" id="{147A8C4D-3912-4B8D-9A5B-7931B98C13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424" y="3814317"/>
                <a:ext cx="5562079" cy="1200329"/>
              </a:xfrm>
              <a:prstGeom prst="rect">
                <a:avLst/>
              </a:prstGeom>
              <a:blipFill>
                <a:blip r:embed="rId27"/>
                <a:stretch>
                  <a:fillRect t="-4569" b="-1066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Прямоугольник 7">
                <a:extLst>
                  <a:ext uri="{FF2B5EF4-FFF2-40B4-BE49-F238E27FC236}">
                    <a16:creationId xmlns:a16="http://schemas.microsoft.com/office/drawing/2014/main" id="{8921D9C9-13D8-46A7-9D31-05ACC14472AA}"/>
                  </a:ext>
                </a:extLst>
              </p:cNvPr>
              <p:cNvSpPr/>
              <p:nvPr/>
            </p:nvSpPr>
            <p:spPr>
              <a:xfrm>
                <a:off x="7060343" y="1883317"/>
                <a:ext cx="4105543" cy="269561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𝑪𝑺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sub>
                          </m:sSub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𝒑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𝒒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𝒑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sub>
                          </m:sSub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</m:t>
                      </m:r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𝑷𝑺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𝒑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</m:sSub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𝒒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sub>
                          </m:sSub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𝒑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𝒒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𝒅𝒒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9" name="Прямоугольник 7">
                <a:extLst>
                  <a:ext uri="{FF2B5EF4-FFF2-40B4-BE49-F238E27FC236}">
                    <a16:creationId xmlns:a16="http://schemas.microsoft.com/office/drawing/2014/main" id="{8921D9C9-13D8-46A7-9D31-05ACC14472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343" y="1883317"/>
                <a:ext cx="4105543" cy="2695610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Прямоугольник 7">
                <a:extLst>
                  <a:ext uri="{FF2B5EF4-FFF2-40B4-BE49-F238E27FC236}">
                    <a16:creationId xmlns:a16="http://schemas.microsoft.com/office/drawing/2014/main" id="{38208D92-96E1-4A42-AEA1-3640ED8CC378}"/>
                  </a:ext>
                </a:extLst>
              </p:cNvPr>
              <p:cNvSpPr/>
              <p:nvPr/>
            </p:nvSpPr>
            <p:spPr>
              <a:xfrm>
                <a:off x="6237424" y="5170893"/>
                <a:ext cx="5562079" cy="461665"/>
              </a:xfrm>
              <a:prstGeom prst="rect">
                <a:avLst/>
              </a:prstGeom>
              <a:solidFill>
                <a:srgbClr val="68A04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𝑪𝑺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надлишок для споживача</a:t>
                </a:r>
              </a:p>
            </p:txBody>
          </p:sp>
        </mc:Choice>
        <mc:Fallback xmlns="">
          <p:sp>
            <p:nvSpPr>
              <p:cNvPr id="60" name="Прямоугольник 7">
                <a:extLst>
                  <a:ext uri="{FF2B5EF4-FFF2-40B4-BE49-F238E27FC236}">
                    <a16:creationId xmlns:a16="http://schemas.microsoft.com/office/drawing/2014/main" id="{38208D92-96E1-4A42-AEA1-3640ED8CC3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424" y="5170893"/>
                <a:ext cx="5562079" cy="461665"/>
              </a:xfrm>
              <a:prstGeom prst="rect">
                <a:avLst/>
              </a:prstGeom>
              <a:blipFill>
                <a:blip r:embed="rId29"/>
                <a:stretch>
                  <a:fillRect t="-11842" b="-2763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7">
                <a:extLst>
                  <a:ext uri="{FF2B5EF4-FFF2-40B4-BE49-F238E27FC236}">
                    <a16:creationId xmlns:a16="http://schemas.microsoft.com/office/drawing/2014/main" id="{26D10089-3AAE-4D39-B523-F3041288851B}"/>
                  </a:ext>
                </a:extLst>
              </p:cNvPr>
              <p:cNvSpPr/>
              <p:nvPr/>
            </p:nvSpPr>
            <p:spPr>
              <a:xfrm>
                <a:off x="6232532" y="5794885"/>
                <a:ext cx="5562079" cy="461665"/>
              </a:xfrm>
              <a:prstGeom prst="rect">
                <a:avLst/>
              </a:prstGeom>
              <a:solidFill>
                <a:srgbClr val="68A042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𝑷𝑺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надлишок споживача</a:t>
                </a:r>
              </a:p>
            </p:txBody>
          </p:sp>
        </mc:Choice>
        <mc:Fallback xmlns="">
          <p:sp>
            <p:nvSpPr>
              <p:cNvPr id="61" name="Прямоугольник 7">
                <a:extLst>
                  <a:ext uri="{FF2B5EF4-FFF2-40B4-BE49-F238E27FC236}">
                    <a16:creationId xmlns:a16="http://schemas.microsoft.com/office/drawing/2014/main" id="{26D10089-3AAE-4D39-B523-F30412888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2532" y="5794885"/>
                <a:ext cx="5562079" cy="461665"/>
              </a:xfrm>
              <a:prstGeom prst="rect">
                <a:avLst/>
              </a:prstGeom>
              <a:blipFill>
                <a:blip r:embed="rId30"/>
                <a:stretch>
                  <a:fillRect t="-12000" b="-293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899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"/>
                            </p:stCondLst>
                            <p:childTnLst>
                              <p:par>
                                <p:cTn id="21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5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2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2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2.29167E-6 -0.24861 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3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3.33333E-6 -0.24861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85185E-6 L -0.53412 -0.31875 " pathEditMode="relative" rAng="0" ptsTypes="AA">
                                      <p:cBhvr>
                                        <p:cTn id="9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06" y="-1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2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0.51132 -0.32685 " pathEditMode="relative" rAng="0" ptsTypes="AA">
                                      <p:cBhvr>
                                        <p:cTn id="13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60" y="-1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12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50"/>
                            </p:stCondLst>
                            <p:childTnLst>
                              <p:par>
                                <p:cTn id="1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1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5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750"/>
                            </p:stCondLst>
                            <p:childTnLst>
                              <p:par>
                                <p:cTn id="1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12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50"/>
                            </p:stCondLst>
                            <p:childTnLst>
                              <p:par>
                                <p:cTn id="195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-1.66667E-6 -0.22523 " pathEditMode="relative" rAng="0" ptsTypes="AA">
                                      <p:cBhvr>
                                        <p:cTn id="19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500"/>
                            </p:stCondLst>
                            <p:childTnLst>
                              <p:par>
                                <p:cTn id="19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750"/>
                            </p:stCondLst>
                            <p:childTnLst>
                              <p:par>
                                <p:cTn id="20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3000"/>
                            </p:stCondLst>
                            <p:childTnLst>
                              <p:par>
                                <p:cTn id="2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250"/>
                            </p:stCondLst>
                            <p:childTnLst>
                              <p:par>
                                <p:cTn id="2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125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000"/>
                            </p:stCondLst>
                            <p:childTnLst>
                              <p:par>
                                <p:cTn id="237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4.16667E-6 -0.22523 " pathEditMode="relative" rAng="0" ptsTypes="AA">
                                      <p:cBhvr>
                                        <p:cTn id="23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750"/>
                            </p:stCondLst>
                            <p:childTnLst>
                              <p:par>
                                <p:cTn id="2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000"/>
                            </p:stCondLst>
                            <p:childTnLst>
                              <p:par>
                                <p:cTn id="2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250"/>
                            </p:stCondLst>
                            <p:childTnLst>
                              <p:par>
                                <p:cTn id="2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500"/>
                            </p:stCondLst>
                            <p:childTnLst>
                              <p:par>
                                <p:cTn id="2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/>
      <p:bldP spid="27" grpId="0"/>
      <p:bldP spid="28" grpId="0"/>
      <p:bldP spid="29" grpId="0"/>
      <p:bldP spid="30" grpId="0"/>
      <p:bldP spid="31" grpId="0" animBg="1"/>
      <p:bldP spid="31" grpId="1" animBg="1"/>
      <p:bldP spid="31" grpId="2" animBg="1"/>
      <p:bldP spid="33" grpId="0" animBg="1"/>
      <p:bldP spid="33" grpId="1" animBg="1"/>
      <p:bldP spid="33" grpId="2" animBg="1"/>
      <p:bldP spid="35" grpId="0" animBg="1"/>
      <p:bldP spid="35" grpId="1" animBg="1"/>
      <p:bldP spid="21" grpId="0" animBg="1"/>
      <p:bldP spid="21" grpId="1" animBg="1"/>
      <p:bldP spid="22" grpId="0" animBg="1"/>
      <p:bldP spid="22" grpId="1" animBg="1"/>
      <p:bldP spid="39" grpId="0" animBg="1"/>
      <p:bldP spid="39" grpId="1" animBg="1"/>
      <p:bldP spid="43" grpId="0" animBg="1"/>
      <p:bldP spid="52" grpId="0" animBg="1"/>
      <p:bldP spid="53" grpId="0" animBg="1"/>
      <p:bldP spid="54" grpId="0" animBg="1"/>
      <p:bldP spid="54" grpId="1" animBg="1"/>
      <p:bldP spid="54" grpId="2" animBg="1"/>
      <p:bldP spid="55" grpId="0" animBg="1"/>
      <p:bldP spid="56" grpId="0" animBg="1"/>
      <p:bldP spid="57" grpId="0" animBg="1"/>
      <p:bldP spid="58" grpId="0" animBg="1"/>
      <p:bldP spid="59" grpId="0" animBg="1"/>
      <p:bldP spid="59" grpId="1" animBg="1"/>
      <p:bldP spid="59" grpId="2" animBg="1"/>
      <p:bldP spid="60" grpId="0" animBg="1"/>
      <p:bldP spid="6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</TotalTime>
  <Words>1130</Words>
  <Application>Microsoft Macintosh PowerPoint</Application>
  <PresentationFormat>Widescreen</PresentationFormat>
  <Paragraphs>180</Paragraphs>
  <Slides>18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39</cp:revision>
  <dcterms:created xsi:type="dcterms:W3CDTF">2019-11-04T22:07:50Z</dcterms:created>
  <dcterms:modified xsi:type="dcterms:W3CDTF">2024-06-17T18:55:13Z</dcterms:modified>
  <cp:category/>
</cp:coreProperties>
</file>